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1" userDrawn="1">
          <p15:clr>
            <a:srgbClr val="A4A3A4"/>
          </p15:clr>
        </p15:guide>
        <p15:guide id="2" pos="2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51"/>
        <p:guide pos="2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3288" y="3709703"/>
            <a:ext cx="1172781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593" y="869673"/>
            <a:ext cx="18056912" cy="1548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593" y="2588220"/>
            <a:ext cx="1064514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hyperlink" Target="http://www.kaggle.com/c/titanic/dat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23288" y="3709703"/>
            <a:ext cx="1172781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5400"/>
              <a:t>Жасанды</a:t>
            </a:r>
            <a:r>
              <a:rPr lang="en-US" altLang="ru-RU" sz="5400"/>
              <a:t> </a:t>
            </a:r>
            <a:r>
              <a:rPr lang="en-US" altLang="en-US" sz="5400"/>
              <a:t>интеллект</a:t>
            </a:r>
            <a:r>
              <a:rPr lang="en-US" altLang="ru-RU" sz="5400"/>
              <a:t> </a:t>
            </a:r>
            <a:r>
              <a:rPr lang="en-US" altLang="en-US" sz="5400"/>
              <a:t>негізі</a:t>
            </a:r>
            <a:endParaRPr lang="en-US" altLang="en-US" sz="5400"/>
          </a:p>
        </p:txBody>
      </p:sp>
      <p:sp>
        <p:nvSpPr>
          <p:cNvPr id="3" name="object 3"/>
          <p:cNvSpPr txBox="1"/>
          <p:nvPr/>
        </p:nvSpPr>
        <p:spPr>
          <a:xfrm>
            <a:off x="1020241" y="4779904"/>
            <a:ext cx="105810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4500" b="0">
                <a:latin typeface="Arial" panose="020B0604020202020204"/>
                <a:cs typeface="Arial" panose="020B0604020202020204"/>
              </a:rPr>
              <a:t>Мәліметтерді</a:t>
            </a:r>
            <a:r>
              <a:rPr lang="en-US" altLang="ru-RU" sz="4500" b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500" b="0">
                <a:latin typeface="Arial" panose="020B0604020202020204"/>
                <a:cs typeface="Arial" panose="020B0604020202020204"/>
              </a:rPr>
              <a:t>жинау</a:t>
            </a:r>
            <a:r>
              <a:rPr lang="en-US" altLang="ru-RU" sz="4500" b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500" b="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4500" b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500" b="0">
                <a:latin typeface="Arial" panose="020B0604020202020204"/>
                <a:cs typeface="Arial" panose="020B0604020202020204"/>
              </a:rPr>
              <a:t>дайындау</a:t>
            </a:r>
            <a:r>
              <a:rPr lang="en-US" altLang="ru-RU" sz="4500" b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500" b="0">
                <a:latin typeface="Arial" panose="020B0604020202020204"/>
                <a:cs typeface="Arial" panose="020B0604020202020204"/>
              </a:rPr>
              <a:t>негіздері</a:t>
            </a:r>
            <a:r>
              <a:rPr lang="en-US" altLang="ru-RU" sz="4500" b="0">
                <a:latin typeface="Arial" panose="020B0604020202020204"/>
                <a:cs typeface="Arial" panose="020B0604020202020204"/>
              </a:rPr>
              <a:t>.</a:t>
            </a:r>
            <a:endParaRPr lang="en-US" altLang="ru-RU" sz="4500" b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50" y="473075"/>
            <a:ext cx="1957514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Жалпыға</a:t>
            </a:r>
            <a:r>
              <a:rPr lang="en-US" altLang="ru-RU" sz="7000"/>
              <a:t> </a:t>
            </a:r>
            <a:r>
              <a:rPr lang="en-US" altLang="en-US" sz="7000"/>
              <a:t>қолжетімді</a:t>
            </a:r>
            <a:r>
              <a:rPr lang="en-US" altLang="ru-RU" sz="7000"/>
              <a:t> </a:t>
            </a:r>
            <a:r>
              <a:rPr lang="en-US" altLang="en-US" sz="7000"/>
              <a:t>деректер</a:t>
            </a:r>
            <a:r>
              <a:rPr lang="en-US" altLang="ru-RU" sz="7000"/>
              <a:t> </a:t>
            </a:r>
            <a:r>
              <a:rPr lang="en-US" altLang="en-US" sz="7000"/>
              <a:t>жинақтары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1023593" y="2515451"/>
            <a:ext cx="8740775" cy="572389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780"/>
              </a:spcBef>
              <a:buSzPct val="123000"/>
              <a:buChar char="•"/>
              <a:tabLst>
                <a:tab pos="514350" algn="l"/>
              </a:tabLst>
            </a:pPr>
            <a:r>
              <a:rPr sz="3950" u="sng" spc="-1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kaggle.com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marR="280670" indent="-502920">
              <a:lnSpc>
                <a:spcPts val="4500"/>
              </a:lnSpc>
              <a:spcBef>
                <a:spcPts val="331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Тіркелу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75" dirty="0">
                <a:latin typeface="Trebuchet MS" panose="020B0603020202020204"/>
                <a:cs typeface="Trebuchet MS" panose="020B0603020202020204"/>
              </a:rPr>
              <a:t>(“Continue</a:t>
            </a:r>
            <a:r>
              <a:rPr sz="3950" spc="-2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80" dirty="0">
                <a:latin typeface="Trebuchet MS" panose="020B0603020202020204"/>
                <a:cs typeface="Trebuchet MS" panose="020B0603020202020204"/>
              </a:rPr>
              <a:t>with</a:t>
            </a:r>
            <a:r>
              <a:rPr sz="3950" spc="-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Google”)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Char char="•"/>
            </a:pP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 algn="just">
              <a:lnSpc>
                <a:spcPct val="89000"/>
              </a:lnSpc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Калифорния</a:t>
            </a:r>
            <a:r>
              <a:rPr lang="en-US" altLang="ru-RU" sz="395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университетіндегі</a:t>
            </a:r>
            <a:r>
              <a:rPr lang="en-US" altLang="ru-RU" sz="395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оқыту</a:t>
            </a:r>
            <a:r>
              <a:rPr lang="en-US" altLang="ru-RU" sz="395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репозиторийі</a:t>
            </a:r>
            <a:r>
              <a:rPr lang="en-US" altLang="ru-RU" sz="3950" spc="-7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70" dirty="0">
                <a:latin typeface="Trebuchet MS" panose="020B0603020202020204"/>
                <a:cs typeface="Trebuchet MS" panose="020B0603020202020204"/>
              </a:rPr>
              <a:t>Ирвин</a:t>
            </a:r>
            <a:endParaRPr lang="en-US" altLang="en-US" sz="3950" spc="-7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 algn="just">
              <a:lnSpc>
                <a:spcPct val="89000"/>
              </a:lnSpc>
              <a:buSzPct val="123000"/>
              <a:buChar char="•"/>
              <a:tabLst>
                <a:tab pos="514350" algn="l"/>
              </a:tabLst>
            </a:pPr>
            <a:endParaRPr lang="en-US" altLang="en-US" sz="3950" spc="-7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 algn="just">
              <a:lnSpc>
                <a:spcPct val="89000"/>
              </a:lnSpc>
              <a:buSzPct val="123000"/>
              <a:buChar char="•"/>
              <a:tabLst>
                <a:tab pos="514350" algn="l"/>
              </a:tabLst>
            </a:pPr>
            <a:r>
              <a:rPr sz="3950" spc="-70" dirty="0">
                <a:latin typeface="Trebuchet MS" panose="020B0603020202020204"/>
                <a:cs typeface="Trebuchet MS" panose="020B0603020202020204"/>
              </a:rPr>
              <a:t>https://archive.ics.uci.edu/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04017" y="1220058"/>
            <a:ext cx="7921625" cy="4966970"/>
            <a:chOff x="11004017" y="1220058"/>
            <a:chExt cx="7921625" cy="496697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108662" y="2219777"/>
              <a:ext cx="7037907" cy="3768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4017" y="2146499"/>
              <a:ext cx="7247198" cy="40404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8596" y="1220058"/>
              <a:ext cx="2756846" cy="137842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925025" y="6475185"/>
            <a:ext cx="7910195" cy="4530090"/>
            <a:chOff x="10925025" y="6475185"/>
            <a:chExt cx="7910195" cy="45300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9797" y="7197962"/>
              <a:ext cx="7195764" cy="3607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5025" y="7124621"/>
              <a:ext cx="7405182" cy="3880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34366" y="6475185"/>
              <a:ext cx="2100653" cy="1181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Жалпыға</a:t>
            </a:r>
            <a:r>
              <a:rPr lang="en-US" altLang="ru-RU" sz="7000"/>
              <a:t> </a:t>
            </a:r>
            <a:r>
              <a:rPr lang="en-US" altLang="en-US" sz="7000"/>
              <a:t>қолжетімді</a:t>
            </a:r>
            <a:r>
              <a:rPr lang="en-US" altLang="ru-RU" sz="7000"/>
              <a:t> </a:t>
            </a:r>
            <a:r>
              <a:rPr lang="en-US" altLang="en-US" sz="7000"/>
              <a:t>деректер</a:t>
            </a:r>
            <a:r>
              <a:rPr lang="en-US" altLang="ru-RU" sz="7000"/>
              <a:t> </a:t>
            </a:r>
            <a:r>
              <a:rPr lang="en-US" altLang="en-US" sz="7000"/>
              <a:t>жинақтары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964768" y="3317409"/>
            <a:ext cx="6080760" cy="34867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15620" marR="5080" indent="-503555">
              <a:lnSpc>
                <a:spcPct val="89000"/>
              </a:lnSpc>
              <a:spcBef>
                <a:spcPts val="635"/>
              </a:spcBef>
              <a:buSzPct val="123000"/>
              <a:buChar char="•"/>
              <a:tabLst>
                <a:tab pos="515620" algn="l"/>
              </a:tabLst>
            </a:pPr>
            <a:r>
              <a:rPr sz="3950" u="sng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huggingface.co</a:t>
            </a:r>
            <a:r>
              <a:rPr sz="395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-</a:t>
            </a:r>
            <a:r>
              <a:rPr sz="3950" spc="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u="none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тіркелу</a:t>
            </a:r>
            <a:r>
              <a:rPr lang="en-US" altLang="ru-RU" sz="3950" u="none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u="none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платформаға</a:t>
            </a:r>
            <a:r>
              <a:rPr lang="en-US" altLang="ru-RU" sz="3950" u="none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u="none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кіру</a:t>
            </a:r>
            <a:endParaRPr lang="en-US" altLang="en-US" sz="3950" u="none" spc="-105" dirty="0">
              <a:uFill>
                <a:solidFill>
                  <a:srgbClr val="000000"/>
                </a:solidFill>
              </a:uFill>
              <a:latin typeface="Trebuchet MS" panose="020B0603020202020204"/>
              <a:cs typeface="Trebuchet MS" panose="020B0603020202020204"/>
            </a:endParaRPr>
          </a:p>
          <a:p>
            <a:pPr marL="515620" marR="5080" indent="-503555">
              <a:lnSpc>
                <a:spcPct val="89000"/>
              </a:lnSpc>
              <a:spcBef>
                <a:spcPts val="635"/>
              </a:spcBef>
              <a:buSzPct val="123000"/>
              <a:buChar char="•"/>
              <a:tabLst>
                <a:tab pos="515620" algn="l"/>
              </a:tabLst>
            </a:pPr>
            <a:endParaRPr lang="en-US" altLang="en-US" sz="3950" u="sng" spc="-105" dirty="0">
              <a:uFill>
                <a:solidFill>
                  <a:srgbClr val="000000"/>
                </a:solidFill>
              </a:uFill>
              <a:latin typeface="Trebuchet MS" panose="020B0603020202020204"/>
              <a:cs typeface="Trebuchet MS" panose="020B0603020202020204"/>
            </a:endParaRPr>
          </a:p>
          <a:p>
            <a:pPr marL="515620" marR="5080" indent="-503555">
              <a:lnSpc>
                <a:spcPct val="89000"/>
              </a:lnSpc>
              <a:spcBef>
                <a:spcPts val="635"/>
              </a:spcBef>
              <a:buSzPct val="123000"/>
              <a:buChar char="•"/>
              <a:tabLst>
                <a:tab pos="515620" algn="l"/>
              </a:tabLst>
            </a:pPr>
            <a:r>
              <a:rPr sz="3950" u="sng" spc="-10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https://huggingface.co/</a:t>
            </a:r>
            <a:r>
              <a:rPr sz="3950" spc="-105" dirty="0">
                <a:latin typeface="Trebuchet MS" panose="020B0603020202020204"/>
                <a:cs typeface="Trebuchet MS" panose="020B0603020202020204"/>
              </a:rPr>
              <a:t> 	</a:t>
            </a:r>
            <a:r>
              <a:rPr sz="3950" u="sng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datasets</a:t>
            </a:r>
            <a:r>
              <a:rPr sz="395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-</a:t>
            </a:r>
            <a:r>
              <a:rPr sz="3950" spc="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жиынының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орналасуы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603107" y="2155935"/>
            <a:ext cx="4083581" cy="8585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104106" y="3420123"/>
            <a:ext cx="11668125" cy="6840220"/>
            <a:chOff x="8104106" y="3420123"/>
            <a:chExt cx="11668125" cy="68402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4106" y="3420123"/>
              <a:ext cx="11667896" cy="6840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3049" y="3514382"/>
              <a:ext cx="11259535" cy="64317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Деректерді</a:t>
            </a:r>
            <a:r>
              <a:rPr lang="en-US" altLang="ru-RU" sz="7000"/>
              <a:t> </a:t>
            </a:r>
            <a:r>
              <a:rPr lang="en-US" altLang="en-US" sz="7000"/>
              <a:t>тазалау</a:t>
            </a:r>
            <a:r>
              <a:rPr lang="en-US" altLang="ru-RU" sz="7000"/>
              <a:t> </a:t>
            </a:r>
            <a:r>
              <a:rPr lang="en-US" altLang="en-US" sz="7000"/>
              <a:t>және</a:t>
            </a:r>
            <a:r>
              <a:rPr lang="en-US" altLang="ru-RU" sz="7000"/>
              <a:t> </a:t>
            </a:r>
            <a:r>
              <a:rPr lang="en-US" altLang="en-US" sz="7000"/>
              <a:t>дайындау</a:t>
            </a:r>
            <a:endParaRPr lang="en-US" altLang="en-US" sz="7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593" y="2588220"/>
            <a:ext cx="10645140" cy="344170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Жетіспейтін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өңдеу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Мәліметтер</a:t>
            </a:r>
            <a:r>
              <a:rPr lang="en-US" altLang="ru-RU" spc="-10" dirty="0"/>
              <a:t> </a:t>
            </a:r>
            <a:r>
              <a:rPr lang="en-US" altLang="en-US" spc="-10" dirty="0"/>
              <a:t>пішімдерін</a:t>
            </a:r>
            <a:r>
              <a:rPr lang="en-US" altLang="ru-RU" spc="-10" dirty="0"/>
              <a:t> </a:t>
            </a:r>
            <a:r>
              <a:rPr lang="en-US" altLang="en-US" spc="-10" dirty="0"/>
              <a:t>стандарттау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Сандық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қалыпқа</a:t>
            </a:r>
            <a:r>
              <a:rPr lang="en-US" altLang="ru-RU" spc="-10" dirty="0"/>
              <a:t> </a:t>
            </a:r>
            <a:r>
              <a:rPr lang="en-US" altLang="en-US" spc="-10" dirty="0"/>
              <a:t>келтіру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Категориялық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айнымалыларды</a:t>
            </a:r>
            <a:r>
              <a:rPr lang="en-US" altLang="ru-RU" spc="-10" dirty="0"/>
              <a:t> </a:t>
            </a:r>
            <a:r>
              <a:rPr lang="en-US" altLang="en-US" spc="-10" dirty="0"/>
              <a:t>кодтау</a:t>
            </a:r>
            <a:endParaRPr lang="en-US" altLang="en-US"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Мәліметтерді</a:t>
            </a:r>
            <a:r>
              <a:rPr lang="en-US" altLang="ru-RU" sz="7000"/>
              <a:t> </a:t>
            </a:r>
            <a:r>
              <a:rPr lang="en-US" altLang="en-US" sz="7000"/>
              <a:t>талдау</a:t>
            </a:r>
            <a:r>
              <a:rPr lang="en-US" altLang="ru-RU" sz="7000"/>
              <a:t> </a:t>
            </a:r>
            <a:r>
              <a:rPr lang="en-US" altLang="en-US" sz="7000"/>
              <a:t>құралдары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1023593" y="3490887"/>
            <a:ext cx="1190434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Google</a:t>
            </a:r>
            <a:r>
              <a:rPr sz="39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Collab:</a:t>
            </a:r>
            <a:r>
              <a:rPr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u="sng" spc="-7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https://colab.research.google.com/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593" y="6520522"/>
            <a:ext cx="128219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Google</a:t>
            </a:r>
            <a:r>
              <a:rPr sz="3950" spc="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Sheets:</a:t>
            </a:r>
            <a:r>
              <a:rPr sz="3950" spc="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u="sng" spc="-2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https://docs.google.com/spreadsheets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535348" y="3134926"/>
            <a:ext cx="2891630" cy="16964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5505" y="6645742"/>
            <a:ext cx="1897839" cy="21183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64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pc="-25" dirty="0"/>
              <a:t>Алдағы</a:t>
            </a:r>
            <a:r>
              <a:rPr lang="en-US" altLang="ru-RU" spc="-25" dirty="0"/>
              <a:t> </a:t>
            </a:r>
            <a:r>
              <a:rPr lang="en-US" altLang="en-US" spc="-25" dirty="0"/>
              <a:t>күндері</a:t>
            </a:r>
            <a:r>
              <a:rPr lang="en-US" altLang="ru-RU" spc="-25" dirty="0"/>
              <a:t> </a:t>
            </a:r>
            <a:r>
              <a:rPr lang="en-US" altLang="en-US" spc="-25" dirty="0"/>
              <a:t>пайдалануға</a:t>
            </a:r>
            <a:r>
              <a:rPr lang="en-US" altLang="ru-RU" spc="-25" dirty="0"/>
              <a:t> </a:t>
            </a:r>
            <a:r>
              <a:rPr lang="en-US" altLang="en-US" spc="-25" dirty="0"/>
              <a:t>арналған</a:t>
            </a:r>
            <a:r>
              <a:rPr lang="en-US" altLang="ru-RU" spc="-25" dirty="0"/>
              <a:t> </a:t>
            </a:r>
            <a:r>
              <a:rPr lang="en-US" altLang="en-US" spc="-25" dirty="0"/>
              <a:t>деректер</a:t>
            </a:r>
            <a:r>
              <a:rPr lang="en-US" altLang="ru-RU" spc="-25" dirty="0"/>
              <a:t> </a:t>
            </a:r>
            <a:r>
              <a:rPr lang="en-US" altLang="en-US" spc="-25" dirty="0"/>
              <a:t>жинағы</a:t>
            </a:r>
            <a:endParaRPr lang="en-US" altLang="en-US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60450" y="4968875"/>
            <a:ext cx="731710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-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Титаник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223" y="6416467"/>
            <a:ext cx="11194415" cy="248539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sz="3950" u="sng" spc="-9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  <a:hlinkClick r:id="rId1"/>
              </a:rPr>
              <a:t>https://www.kaggle.com/c/titanic/data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200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Жинақты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Google Colab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жүйесіне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жүктеп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салуыңыз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керек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41947" y="3496913"/>
            <a:ext cx="10345420" cy="2492375"/>
            <a:chOff x="8141947" y="3496913"/>
            <a:chExt cx="10345420" cy="24923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1947" y="3496913"/>
              <a:ext cx="10344917" cy="2491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95" y="3591088"/>
              <a:ext cx="9947150" cy="209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23" y="625198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тазалау</a:t>
            </a:r>
            <a:r>
              <a:rPr lang="en-US" altLang="ru-RU" spc="-265" dirty="0"/>
              <a:t> </a:t>
            </a:r>
            <a:r>
              <a:rPr lang="en-US" altLang="en-US" spc="-265" dirty="0"/>
              <a:t>және</a:t>
            </a:r>
            <a:r>
              <a:rPr lang="en-US" altLang="ru-RU" spc="-265" dirty="0"/>
              <a:t> </a:t>
            </a:r>
            <a:r>
              <a:rPr lang="en-US" altLang="en-US" spc="-265" dirty="0"/>
              <a:t>дайындау</a:t>
            </a:r>
            <a:endParaRPr lang="en-US" altLang="en-US" spc="-26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593" y="2588220"/>
            <a:ext cx="10645140" cy="344170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Жетіспейтін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өңдеу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Мәліметтер</a:t>
            </a:r>
            <a:r>
              <a:rPr lang="en-US" altLang="ru-RU" spc="-10" dirty="0"/>
              <a:t> </a:t>
            </a:r>
            <a:r>
              <a:rPr lang="en-US" altLang="en-US" spc="-10" dirty="0"/>
              <a:t>пішімдерін</a:t>
            </a:r>
            <a:r>
              <a:rPr lang="en-US" altLang="ru-RU" spc="-10" dirty="0"/>
              <a:t> </a:t>
            </a:r>
            <a:r>
              <a:rPr lang="en-US" altLang="en-US" spc="-10" dirty="0"/>
              <a:t>стандарттау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Сандық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қалыпқа</a:t>
            </a:r>
            <a:r>
              <a:rPr lang="en-US" altLang="ru-RU" spc="-10" dirty="0"/>
              <a:t> </a:t>
            </a:r>
            <a:r>
              <a:rPr lang="en-US" altLang="en-US" spc="-10" dirty="0"/>
              <a:t>келтіру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Категориялық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айнымалыларды</a:t>
            </a:r>
            <a:r>
              <a:rPr lang="en-US" altLang="ru-RU" spc="-10" dirty="0"/>
              <a:t> </a:t>
            </a:r>
            <a:r>
              <a:rPr lang="en-US" altLang="en-US" spc="-10" dirty="0"/>
              <a:t>кодтау</a:t>
            </a:r>
            <a:endParaRPr lang="en-US" altLang="en-US"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285" dirty="0"/>
              <a:t>Деректермен</a:t>
            </a:r>
            <a:r>
              <a:rPr lang="en-US" altLang="ru-RU" spc="-285" dirty="0"/>
              <a:t> </a:t>
            </a:r>
            <a:r>
              <a:rPr lang="en-US" altLang="en-US" spc="-285" dirty="0"/>
              <a:t>жұмыс</a:t>
            </a:r>
            <a:r>
              <a:rPr lang="en-US" altLang="ru-RU" spc="-285" dirty="0"/>
              <a:t> </a:t>
            </a:r>
            <a:r>
              <a:rPr lang="en-US" altLang="en-US" spc="-285" dirty="0"/>
              <a:t>істеуге</a:t>
            </a:r>
            <a:r>
              <a:rPr lang="en-US" altLang="ru-RU" spc="-285" dirty="0"/>
              <a:t> </a:t>
            </a:r>
            <a:r>
              <a:rPr lang="en-US" altLang="en-US" spc="-285" dirty="0"/>
              <a:t>арналған</a:t>
            </a:r>
            <a:r>
              <a:rPr lang="en-US" altLang="ru-RU" spc="-285" dirty="0"/>
              <a:t> </a:t>
            </a:r>
            <a:r>
              <a:rPr lang="en-US" altLang="en-US" spc="-285" dirty="0"/>
              <a:t>кітапханалар</a:t>
            </a:r>
            <a:endParaRPr lang="en-US" altLang="en-US" spc="-285" dirty="0"/>
          </a:p>
        </p:txBody>
      </p:sp>
      <p:sp>
        <p:nvSpPr>
          <p:cNvPr id="3" name="object 3"/>
          <p:cNvSpPr txBox="1"/>
          <p:nvPr/>
        </p:nvSpPr>
        <p:spPr>
          <a:xfrm>
            <a:off x="1670050" y="3673475"/>
            <a:ext cx="12500610" cy="5510530"/>
          </a:xfrm>
          <a:prstGeom prst="rect">
            <a:avLst/>
          </a:prstGeom>
        </p:spPr>
        <p:txBody>
          <a:bodyPr vert="horz" wrap="square" lIns="0" tIns="72390" rIns="0" bIns="0" rtlCol="0">
            <a:noAutofit/>
          </a:bodyPr>
          <a:lstStyle/>
          <a:p>
            <a:pPr marL="514985" marR="313055" indent="-502920">
              <a:lnSpc>
                <a:spcPct val="90000"/>
              </a:lnSpc>
              <a:spcBef>
                <a:spcPts val="570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3108960" algn="l"/>
              </a:tabLst>
            </a:pPr>
            <a:r>
              <a:rPr sz="3950" b="1" dirty="0">
                <a:latin typeface="Arial" panose="020B0604020202020204"/>
                <a:cs typeface="Arial" panose="020B0604020202020204"/>
              </a:rPr>
              <a:t>Pandas</a:t>
            </a:r>
            <a:r>
              <a:rPr sz="395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—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Python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бағдарламалау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тіліне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бағдарламалық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кітапхана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dirty="0">
              <a:latin typeface="Trebuchet MS" panose="020B0603020202020204"/>
              <a:cs typeface="Trebuchet MS" panose="020B0603020202020204"/>
            </a:endParaRPr>
          </a:p>
          <a:p>
            <a:pPr marL="514985" marR="313055" indent="-502920">
              <a:lnSpc>
                <a:spcPct val="90000"/>
              </a:lnSpc>
              <a:spcBef>
                <a:spcPts val="570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3108960" algn="l"/>
              </a:tabLst>
            </a:pPr>
            <a:endParaRPr lang="en-US" altLang="ru-RU" sz="3950" dirty="0">
              <a:latin typeface="Trebuchet MS" panose="020B0603020202020204"/>
              <a:cs typeface="Trebuchet MS" panose="020B0603020202020204"/>
            </a:endParaRPr>
          </a:p>
          <a:p>
            <a:pPr marL="514985" marR="313055" indent="-502920">
              <a:lnSpc>
                <a:spcPct val="90000"/>
              </a:lnSpc>
              <a:spcBef>
                <a:spcPts val="570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310896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Атап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айтқанда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кестелер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уақыт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қатарларын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басқаруға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операцияларды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қамтамасыз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632189" y="4105120"/>
            <a:ext cx="3382051" cy="1015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949642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pc="-35" dirty="0"/>
              <a:t>Кітапхананы</a:t>
            </a:r>
            <a:r>
              <a:rPr lang="en-US" altLang="ru-RU" spc="-35" dirty="0"/>
              <a:t> </a:t>
            </a:r>
            <a:r>
              <a:rPr lang="en-US" altLang="en-US" spc="-35" dirty="0"/>
              <a:t>импорттау</a:t>
            </a:r>
            <a:endParaRPr lang="en-US" altLang="en-US"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2840409" y="4254392"/>
            <a:ext cx="514794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23000"/>
              <a:buChar char="•"/>
              <a:tabLst>
                <a:tab pos="514350" algn="l"/>
              </a:tabLst>
            </a:pPr>
            <a:r>
              <a:rPr sz="3950" spc="-60" dirty="0">
                <a:solidFill>
                  <a:srgbClr val="ED210C"/>
                </a:solidFill>
                <a:latin typeface="Trebuchet MS" panose="020B0603020202020204"/>
                <a:cs typeface="Trebuchet MS" panose="020B0603020202020204"/>
              </a:rPr>
              <a:t>import</a:t>
            </a:r>
            <a:r>
              <a:rPr sz="3950" spc="-195" dirty="0">
                <a:solidFill>
                  <a:srgbClr val="ED21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70" dirty="0">
                <a:latin typeface="Trebuchet MS" panose="020B0603020202020204"/>
                <a:cs typeface="Trebuchet MS" panose="020B0603020202020204"/>
              </a:rPr>
              <a:t>pandas</a:t>
            </a:r>
            <a:r>
              <a:rPr sz="395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80" dirty="0">
                <a:solidFill>
                  <a:srgbClr val="ED210C"/>
                </a:solidFill>
                <a:latin typeface="Trebuchet MS" panose="020B0603020202020204"/>
                <a:cs typeface="Trebuchet MS" panose="020B0603020202020204"/>
              </a:rPr>
              <a:t>as</a:t>
            </a:r>
            <a:r>
              <a:rPr sz="3950" spc="90" dirty="0">
                <a:solidFill>
                  <a:srgbClr val="ED21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50" dirty="0">
                <a:latin typeface="Trebuchet MS" panose="020B0603020202020204"/>
                <a:cs typeface="Trebuchet MS" panose="020B0603020202020204"/>
              </a:rPr>
              <a:t>pd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27372" y="4891881"/>
            <a:ext cx="476884" cy="1809114"/>
            <a:chOff x="4127372" y="4891881"/>
            <a:chExt cx="476884" cy="1809114"/>
          </a:xfrm>
        </p:grpSpPr>
        <p:sp>
          <p:nvSpPr>
            <p:cNvPr id="5" name="object 5"/>
            <p:cNvSpPr/>
            <p:nvPr/>
          </p:nvSpPr>
          <p:spPr>
            <a:xfrm>
              <a:off x="4208398" y="5043011"/>
              <a:ext cx="374650" cy="1637030"/>
            </a:xfrm>
            <a:custGeom>
              <a:avLst/>
              <a:gdLst/>
              <a:ahLst/>
              <a:cxnLst/>
              <a:rect l="l" t="t" r="r" b="b"/>
              <a:pathLst>
                <a:path w="374650" h="1637029">
                  <a:moveTo>
                    <a:pt x="374534" y="1636892"/>
                  </a:moveTo>
                  <a:lnTo>
                    <a:pt x="4592" y="20604"/>
                  </a:lnTo>
                  <a:lnTo>
                    <a:pt x="-106" y="158"/>
                  </a:lnTo>
                </a:path>
              </a:pathLst>
            </a:custGeom>
            <a:ln w="41882">
              <a:solidFill>
                <a:srgbClr val="FF25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27372" y="4891881"/>
              <a:ext cx="171450" cy="191135"/>
            </a:xfrm>
            <a:custGeom>
              <a:avLst/>
              <a:gdLst/>
              <a:ahLst/>
              <a:cxnLst/>
              <a:rect l="l" t="t" r="r" b="b"/>
              <a:pathLst>
                <a:path w="171450" h="191135">
                  <a:moveTo>
                    <a:pt x="46376" y="162"/>
                  </a:moveTo>
                  <a:lnTo>
                    <a:pt x="-104" y="191292"/>
                  </a:lnTo>
                  <a:lnTo>
                    <a:pt x="171341" y="152050"/>
                  </a:lnTo>
                  <a:lnTo>
                    <a:pt x="46376" y="162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106214" y="6815917"/>
            <a:ext cx="3470910" cy="24288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545"/>
              </a:spcBef>
            </a:pP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Python-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да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кітапханаларды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импорттауға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кілт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сөз</a:t>
            </a:r>
            <a:endParaRPr lang="en-US" altLang="en-US" sz="3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19560" y="3156440"/>
            <a:ext cx="340995" cy="1197610"/>
            <a:chOff x="5519560" y="3156440"/>
            <a:chExt cx="340995" cy="1197610"/>
          </a:xfrm>
        </p:grpSpPr>
        <p:sp>
          <p:nvSpPr>
            <p:cNvPr id="9" name="object 9"/>
            <p:cNvSpPr/>
            <p:nvPr/>
          </p:nvSpPr>
          <p:spPr>
            <a:xfrm>
              <a:off x="5540501" y="3177381"/>
              <a:ext cx="238760" cy="1026160"/>
            </a:xfrm>
            <a:custGeom>
              <a:avLst/>
              <a:gdLst/>
              <a:ahLst/>
              <a:cxnLst/>
              <a:rect l="l" t="t" r="r" b="b"/>
              <a:pathLst>
                <a:path w="238760" h="1026160">
                  <a:moveTo>
                    <a:pt x="-140" y="205"/>
                  </a:moveTo>
                  <a:lnTo>
                    <a:pt x="233661" y="1005385"/>
                  </a:lnTo>
                  <a:lnTo>
                    <a:pt x="238359" y="1025831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88583" y="4162647"/>
              <a:ext cx="171450" cy="191770"/>
            </a:xfrm>
            <a:custGeom>
              <a:avLst/>
              <a:gdLst/>
              <a:ahLst/>
              <a:cxnLst/>
              <a:rect l="l" t="t" r="r" b="b"/>
              <a:pathLst>
                <a:path w="171450" h="191770">
                  <a:moveTo>
                    <a:pt x="171301" y="180"/>
                  </a:moveTo>
                  <a:lnTo>
                    <a:pt x="-143" y="40057"/>
                  </a:lnTo>
                  <a:lnTo>
                    <a:pt x="125456" y="191437"/>
                  </a:lnTo>
                  <a:lnTo>
                    <a:pt x="171301" y="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956050" y="2225675"/>
            <a:ext cx="557339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кітапхананың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атауы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23683" y="4891881"/>
            <a:ext cx="476884" cy="1809114"/>
            <a:chOff x="7123683" y="4891881"/>
            <a:chExt cx="476884" cy="1809114"/>
          </a:xfrm>
        </p:grpSpPr>
        <p:sp>
          <p:nvSpPr>
            <p:cNvPr id="13" name="object 13"/>
            <p:cNvSpPr/>
            <p:nvPr/>
          </p:nvSpPr>
          <p:spPr>
            <a:xfrm>
              <a:off x="7204709" y="5043011"/>
              <a:ext cx="374650" cy="1637030"/>
            </a:xfrm>
            <a:custGeom>
              <a:avLst/>
              <a:gdLst/>
              <a:ahLst/>
              <a:cxnLst/>
              <a:rect l="l" t="t" r="r" b="b"/>
              <a:pathLst>
                <a:path w="374650" h="1637029">
                  <a:moveTo>
                    <a:pt x="374458" y="1636892"/>
                  </a:moveTo>
                  <a:lnTo>
                    <a:pt x="4516" y="20604"/>
                  </a:lnTo>
                  <a:lnTo>
                    <a:pt x="-182" y="158"/>
                  </a:lnTo>
                </a:path>
              </a:pathLst>
            </a:custGeom>
            <a:ln w="41882">
              <a:solidFill>
                <a:srgbClr val="FF25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23683" y="4891881"/>
              <a:ext cx="171450" cy="191135"/>
            </a:xfrm>
            <a:custGeom>
              <a:avLst/>
              <a:gdLst/>
              <a:ahLst/>
              <a:cxnLst/>
              <a:rect l="l" t="t" r="r" b="b"/>
              <a:pathLst>
                <a:path w="171450" h="191135">
                  <a:moveTo>
                    <a:pt x="46300" y="162"/>
                  </a:moveTo>
                  <a:lnTo>
                    <a:pt x="-180" y="191292"/>
                  </a:lnTo>
                  <a:lnTo>
                    <a:pt x="171265" y="152050"/>
                  </a:lnTo>
                  <a:lnTo>
                    <a:pt x="46300" y="162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392228" y="6815917"/>
            <a:ext cx="2860040" cy="19564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545"/>
              </a:spcBef>
            </a:pPr>
            <a:r>
              <a:rPr sz="3450" spc="-10" dirty="0">
                <a:solidFill>
                  <a:srgbClr val="ED210C"/>
                </a:solidFill>
                <a:latin typeface="Trebuchet MS" panose="020B0603020202020204"/>
                <a:cs typeface="Trebuchet MS" panose="020B0603020202020204"/>
              </a:rPr>
              <a:t>alias (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код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ішіндегі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сілтеме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атын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өзгерту</a:t>
            </a:r>
            <a:r>
              <a:rPr lang="en-US" altLang="ru-RU" sz="3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lang="en-US" altLang="ru-RU" sz="3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41486" y="3167997"/>
            <a:ext cx="1447800" cy="1186180"/>
            <a:chOff x="8341486" y="3167997"/>
            <a:chExt cx="1447800" cy="1186180"/>
          </a:xfrm>
        </p:grpSpPr>
        <p:sp>
          <p:nvSpPr>
            <p:cNvPr id="17" name="object 17"/>
            <p:cNvSpPr/>
            <p:nvPr/>
          </p:nvSpPr>
          <p:spPr>
            <a:xfrm>
              <a:off x="8461501" y="3188938"/>
              <a:ext cx="1306830" cy="1066800"/>
            </a:xfrm>
            <a:custGeom>
              <a:avLst/>
              <a:gdLst/>
              <a:ahLst/>
              <a:cxnLst/>
              <a:rect l="l" t="t" r="r" b="b"/>
              <a:pathLst>
                <a:path w="1306829" h="1066800">
                  <a:moveTo>
                    <a:pt x="1306075" y="205"/>
                  </a:moveTo>
                  <a:lnTo>
                    <a:pt x="16041" y="1053770"/>
                  </a:lnTo>
                  <a:lnTo>
                    <a:pt x="-213" y="1066978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41486" y="4174331"/>
              <a:ext cx="192405" cy="179705"/>
            </a:xfrm>
            <a:custGeom>
              <a:avLst/>
              <a:gdLst/>
              <a:ahLst/>
              <a:cxnLst/>
              <a:rect l="l" t="t" r="r" b="b"/>
              <a:pathLst>
                <a:path w="192404" h="179704">
                  <a:moveTo>
                    <a:pt x="80432" y="180"/>
                  </a:moveTo>
                  <a:lnTo>
                    <a:pt x="-210" y="179626"/>
                  </a:lnTo>
                  <a:lnTo>
                    <a:pt x="191681" y="136447"/>
                  </a:lnTo>
                  <a:lnTo>
                    <a:pt x="80432" y="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019030" y="2647950"/>
            <a:ext cx="4718050" cy="12528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690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қысқартылған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4200"/>
              </a:lnSpc>
              <a:spcBef>
                <a:spcPts val="690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кітапхана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атауы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740918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ru-RU" spc="-20" dirty="0"/>
              <a:t>csv </a:t>
            </a:r>
            <a:r>
              <a:rPr lang="en-US" altLang="en-US" spc="-20" dirty="0"/>
              <a:t>файлын</a:t>
            </a:r>
            <a:r>
              <a:rPr lang="en-US" altLang="ru-RU" spc="-20" dirty="0"/>
              <a:t> </a:t>
            </a:r>
            <a:r>
              <a:rPr lang="en-US" altLang="en-US" spc="-20" dirty="0"/>
              <a:t>оқу</a:t>
            </a:r>
            <a:endParaRPr lang="en-US" altLang="en-US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872485" y="5416539"/>
            <a:ext cx="671639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df</a:t>
            </a:r>
            <a:r>
              <a:rPr sz="3950" spc="-2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3950" spc="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pd.read_csv</a:t>
            </a:r>
            <a:r>
              <a:rPr sz="3950" spc="-10" dirty="0">
                <a:solidFill>
                  <a:srgbClr val="DCDCDC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3950" spc="-10" dirty="0">
                <a:solidFill>
                  <a:srgbClr val="CE9178"/>
                </a:solidFill>
                <a:latin typeface="Trebuchet MS" panose="020B0603020202020204"/>
                <a:cs typeface="Trebuchet MS" panose="020B0603020202020204"/>
              </a:rPr>
              <a:t>'train.csv'</a:t>
            </a:r>
            <a:r>
              <a:rPr sz="3950" spc="-10" dirty="0">
                <a:solidFill>
                  <a:srgbClr val="DCDCDC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4130" y="6429724"/>
            <a:ext cx="369570" cy="1917700"/>
            <a:chOff x="10184130" y="6429724"/>
            <a:chExt cx="369570" cy="1917700"/>
          </a:xfrm>
        </p:grpSpPr>
        <p:sp>
          <p:nvSpPr>
            <p:cNvPr id="5" name="object 5"/>
            <p:cNvSpPr/>
            <p:nvPr/>
          </p:nvSpPr>
          <p:spPr>
            <a:xfrm>
              <a:off x="10267950" y="6582886"/>
              <a:ext cx="264795" cy="1743710"/>
            </a:xfrm>
            <a:custGeom>
              <a:avLst/>
              <a:gdLst/>
              <a:ahLst/>
              <a:cxnLst/>
              <a:rect l="l" t="t" r="r" b="b"/>
              <a:pathLst>
                <a:path w="264795" h="1743709">
                  <a:moveTo>
                    <a:pt x="264147" y="1743404"/>
                  </a:moveTo>
                  <a:lnTo>
                    <a:pt x="2788" y="20819"/>
                  </a:lnTo>
                  <a:lnTo>
                    <a:pt x="-259" y="119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84130" y="6429724"/>
              <a:ext cx="173990" cy="187325"/>
            </a:xfrm>
            <a:custGeom>
              <a:avLst/>
              <a:gdLst/>
              <a:ahLst/>
              <a:cxnLst/>
              <a:rect l="l" t="t" r="r" b="b"/>
              <a:pathLst>
                <a:path w="173990" h="187325">
                  <a:moveTo>
                    <a:pt x="60320" y="123"/>
                  </a:moveTo>
                  <a:lnTo>
                    <a:pt x="-257" y="187189"/>
                  </a:lnTo>
                  <a:lnTo>
                    <a:pt x="173601" y="160774"/>
                  </a:lnTo>
                  <a:lnTo>
                    <a:pt x="60320" y="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925052" y="8364262"/>
            <a:ext cx="2256790" cy="11639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атауы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32415" y="6200362"/>
            <a:ext cx="1068070" cy="1068070"/>
            <a:chOff x="4232415" y="6200362"/>
            <a:chExt cx="1068070" cy="1068070"/>
          </a:xfrm>
        </p:grpSpPr>
        <p:sp>
          <p:nvSpPr>
            <p:cNvPr id="9" name="object 9"/>
            <p:cNvSpPr/>
            <p:nvPr/>
          </p:nvSpPr>
          <p:spPr>
            <a:xfrm>
              <a:off x="4253356" y="6309963"/>
              <a:ext cx="937894" cy="937894"/>
            </a:xfrm>
            <a:custGeom>
              <a:avLst/>
              <a:gdLst/>
              <a:ahLst/>
              <a:cxnLst/>
              <a:rect l="l" t="t" r="r" b="b"/>
              <a:pathLst>
                <a:path w="937895" h="937895">
                  <a:moveTo>
                    <a:pt x="-107" y="937616"/>
                  </a:moveTo>
                  <a:lnTo>
                    <a:pt x="922651" y="14857"/>
                  </a:lnTo>
                  <a:lnTo>
                    <a:pt x="937382" y="126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13908" y="6200362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89" h="186689">
                  <a:moveTo>
                    <a:pt x="186429" y="129"/>
                  </a:moveTo>
                  <a:lnTo>
                    <a:pt x="-129" y="62357"/>
                  </a:lnTo>
                  <a:lnTo>
                    <a:pt x="124200" y="186687"/>
                  </a:lnTo>
                  <a:lnTo>
                    <a:pt x="186429" y="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428686" y="7556182"/>
            <a:ext cx="3374390" cy="22428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635" algn="ctr">
              <a:lnSpc>
                <a:spcPct val="89000"/>
              </a:lnSpc>
              <a:spcBef>
                <a:spcPts val="63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Мазмұны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сақталатын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айнымалының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05944" y="4326490"/>
            <a:ext cx="487045" cy="1195070"/>
            <a:chOff x="6305944" y="4326490"/>
            <a:chExt cx="487045" cy="1195070"/>
          </a:xfrm>
        </p:grpSpPr>
        <p:sp>
          <p:nvSpPr>
            <p:cNvPr id="13" name="object 13"/>
            <p:cNvSpPr/>
            <p:nvPr/>
          </p:nvSpPr>
          <p:spPr>
            <a:xfrm>
              <a:off x="6326886" y="4347432"/>
              <a:ext cx="391160" cy="1029335"/>
            </a:xfrm>
            <a:custGeom>
              <a:avLst/>
              <a:gdLst/>
              <a:ahLst/>
              <a:cxnLst/>
              <a:rect l="l" t="t" r="r" b="b"/>
              <a:pathLst>
                <a:path w="391159" h="1029335">
                  <a:moveTo>
                    <a:pt x="-159" y="175"/>
                  </a:moveTo>
                  <a:lnTo>
                    <a:pt x="383243" y="1009800"/>
                  </a:lnTo>
                  <a:lnTo>
                    <a:pt x="390736" y="1029357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28130" y="5325840"/>
              <a:ext cx="164465" cy="196215"/>
            </a:xfrm>
            <a:custGeom>
              <a:avLst/>
              <a:gdLst/>
              <a:ahLst/>
              <a:cxnLst/>
              <a:rect l="l" t="t" r="r" b="b"/>
              <a:pathLst>
                <a:path w="164465" h="196214">
                  <a:moveTo>
                    <a:pt x="164293" y="151"/>
                  </a:moveTo>
                  <a:lnTo>
                    <a:pt x="-167" y="62633"/>
                  </a:lnTo>
                  <a:lnTo>
                    <a:pt x="144481" y="195853"/>
                  </a:lnTo>
                  <a:lnTo>
                    <a:pt x="164293" y="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995318" y="2574352"/>
            <a:ext cx="4533265" cy="17018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63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Бүркеншік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пандалар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кітапханасына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кіру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34120" y="4337539"/>
            <a:ext cx="2187575" cy="1184275"/>
            <a:chOff x="8334120" y="4337539"/>
            <a:chExt cx="2187575" cy="1184275"/>
          </a:xfrm>
        </p:grpSpPr>
        <p:sp>
          <p:nvSpPr>
            <p:cNvPr id="17" name="object 17"/>
            <p:cNvSpPr/>
            <p:nvPr/>
          </p:nvSpPr>
          <p:spPr>
            <a:xfrm>
              <a:off x="8470645" y="4358481"/>
              <a:ext cx="2030095" cy="1090295"/>
            </a:xfrm>
            <a:custGeom>
              <a:avLst/>
              <a:gdLst/>
              <a:ahLst/>
              <a:cxnLst/>
              <a:rect l="l" t="t" r="r" b="b"/>
              <a:pathLst>
                <a:path w="2030095" h="1090295">
                  <a:moveTo>
                    <a:pt x="2029575" y="175"/>
                  </a:moveTo>
                  <a:lnTo>
                    <a:pt x="18200" y="1080029"/>
                  </a:lnTo>
                  <a:lnTo>
                    <a:pt x="-214" y="1089935"/>
                  </a:lnTo>
                </a:path>
              </a:pathLst>
            </a:custGeom>
            <a:ln w="41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34120" y="5360892"/>
              <a:ext cx="196850" cy="161290"/>
            </a:xfrm>
            <a:custGeom>
              <a:avLst/>
              <a:gdLst/>
              <a:ahLst/>
              <a:cxnLst/>
              <a:rect l="l" t="t" r="r" b="b"/>
              <a:pathLst>
                <a:path w="196850" h="161289">
                  <a:moveTo>
                    <a:pt x="113197" y="150"/>
                  </a:moveTo>
                  <a:lnTo>
                    <a:pt x="-210" y="160928"/>
                  </a:lnTo>
                  <a:lnTo>
                    <a:pt x="196380" y="155213"/>
                  </a:lnTo>
                  <a:lnTo>
                    <a:pt x="113197" y="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674587" y="2868857"/>
            <a:ext cx="5974080" cy="17024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685"/>
              </a:spcBef>
            </a:pP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Csv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оқуға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функция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(pandas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бөлігі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10" dirty="0"/>
              <a:t>Титаник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жиынтығының</a:t>
            </a:r>
            <a:r>
              <a:rPr lang="en-US" altLang="ru-RU" spc="-10" dirty="0"/>
              <a:t> </a:t>
            </a:r>
            <a:r>
              <a:rPr lang="en-US" altLang="en-US" spc="-10" dirty="0"/>
              <a:t>сипаттамасы</a:t>
            </a:r>
            <a:endParaRPr lang="en-US" altLang="en-US"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4818" y="2825718"/>
          <a:ext cx="17244060" cy="731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5680"/>
                <a:gridCol w="5361305"/>
                <a:gridCol w="5718175"/>
              </a:tblGrid>
              <a:tr h="6648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-10" dirty="0">
                          <a:solidFill>
                            <a:srgbClr val="3B4043"/>
                          </a:solidFill>
                          <a:latin typeface="Arial" panose="020B0604020202020204"/>
                          <a:cs typeface="Arial" panose="020B0604020202020204"/>
                        </a:rPr>
                        <a:t>Переменная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6C6C6C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-10" dirty="0">
                          <a:solidFill>
                            <a:srgbClr val="3B4043"/>
                          </a:solidFill>
                          <a:latin typeface="Arial" panose="020B0604020202020204"/>
                          <a:cs typeface="Arial" panose="020B0604020202020204"/>
                        </a:rPr>
                        <a:t>Опеределения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6C6C6C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-10" dirty="0">
                          <a:solidFill>
                            <a:srgbClr val="3B4043"/>
                          </a:solidFill>
                          <a:latin typeface="Arial" panose="020B0604020202020204"/>
                          <a:cs typeface="Arial" panose="020B0604020202020204"/>
                        </a:rPr>
                        <a:t>Значения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6C6C6C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Выжил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spc="7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Признак</a:t>
                      </a:r>
                      <a:r>
                        <a:rPr sz="2850" spc="7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выживания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6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0</a:t>
                      </a:r>
                      <a:r>
                        <a:rPr sz="2850" spc="1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2850" spc="14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Нет,</a:t>
                      </a:r>
                      <a:r>
                        <a:rPr sz="2850" spc="-6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1</a:t>
                      </a:r>
                      <a:r>
                        <a:rPr sz="2850" spc="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2850" spc="13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2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Да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4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Класс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spc="6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Класс</a:t>
                      </a:r>
                      <a:r>
                        <a:rPr sz="2850" spc="-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билета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6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1</a:t>
                      </a:r>
                      <a:r>
                        <a:rPr sz="2450" spc="4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2450" spc="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Первый,</a:t>
                      </a:r>
                      <a:r>
                        <a:rPr sz="2450" spc="-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2</a:t>
                      </a:r>
                      <a:r>
                        <a:rPr sz="2450" spc="7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2450" spc="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Второй,</a:t>
                      </a:r>
                      <a:r>
                        <a:rPr sz="2450" spc="-1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3</a:t>
                      </a:r>
                      <a:r>
                        <a:rPr sz="2450" spc="7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2450" spc="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45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Третий</a:t>
                      </a:r>
                      <a:endParaRPr sz="24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Гендер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Гендерная</a:t>
                      </a:r>
                      <a:r>
                        <a:rPr sz="2850" spc="33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принадлежность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6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Возраст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spc="8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Возраст</a:t>
                      </a:r>
                      <a:r>
                        <a:rPr sz="2850" spc="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в</a:t>
                      </a:r>
                      <a:r>
                        <a:rPr sz="2850" spc="6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-2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годах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#</a:t>
                      </a:r>
                      <a:r>
                        <a:rPr sz="2200" b="1" spc="-4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братьев</a:t>
                      </a:r>
                      <a:r>
                        <a:rPr sz="2200" b="1" spc="-5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2200" b="1" spc="-5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сестер</a:t>
                      </a:r>
                      <a:r>
                        <a:rPr sz="2200" b="1" spc="2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2200" b="1" spc="-3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супругов</a:t>
                      </a:r>
                      <a:r>
                        <a:rPr sz="2200" b="1" spc="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sz="2200" b="1" spc="-3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борту</a:t>
                      </a:r>
                      <a:endParaRPr sz="2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#</a:t>
                      </a:r>
                      <a:r>
                        <a:rPr sz="2150" spc="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братьев</a:t>
                      </a:r>
                      <a:r>
                        <a:rPr sz="2150" spc="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и сестер /супругов</a:t>
                      </a:r>
                      <a:r>
                        <a:rPr sz="2150" spc="-1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1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на</a:t>
                      </a:r>
                      <a:r>
                        <a:rPr sz="2150" spc="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15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борту</a:t>
                      </a:r>
                      <a:endParaRPr sz="21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4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#</a:t>
                      </a:r>
                      <a:r>
                        <a:rPr sz="2850" b="1" spc="4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родителей/детей</a:t>
                      </a:r>
                      <a:r>
                        <a:rPr sz="2850" b="1" spc="10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sz="2850" b="1" spc="6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борту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2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#</a:t>
                      </a:r>
                      <a:r>
                        <a:rPr sz="2200" spc="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20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родителей/детей</a:t>
                      </a:r>
                      <a:r>
                        <a:rPr sz="2200" spc="3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2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на</a:t>
                      </a:r>
                      <a:r>
                        <a:rPr sz="2200" spc="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20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борту</a:t>
                      </a:r>
                      <a:endParaRPr sz="2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5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Номер</a:t>
                      </a:r>
                      <a:r>
                        <a:rPr sz="2850" b="1" spc="-15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билета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Номер</a:t>
                      </a:r>
                      <a:r>
                        <a:rPr sz="2850" spc="1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билета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Стоимость</a:t>
                      </a:r>
                      <a:r>
                        <a:rPr sz="2850" b="1" spc="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проезда</a:t>
                      </a:r>
                      <a:r>
                        <a:rPr sz="2850" b="1" spc="-3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пассажира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spc="1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Плата</a:t>
                      </a:r>
                      <a:r>
                        <a:rPr sz="2850" spc="7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6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за</a:t>
                      </a:r>
                      <a:r>
                        <a:rPr sz="2850" spc="10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-2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билет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Номер</a:t>
                      </a:r>
                      <a:r>
                        <a:rPr sz="2850" b="1" spc="-15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spc="-2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каюты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Номер</a:t>
                      </a:r>
                      <a:r>
                        <a:rPr sz="2850" spc="1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7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каюты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b="1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Порт</a:t>
                      </a:r>
                      <a:r>
                        <a:rPr sz="2850" b="1" spc="45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50" b="1" spc="-10" dirty="0">
                          <a:solidFill>
                            <a:srgbClr val="1F2023"/>
                          </a:solidFill>
                          <a:latin typeface="Arial" panose="020B0604020202020204"/>
                          <a:cs typeface="Arial" panose="020B0604020202020204"/>
                        </a:rPr>
                        <a:t>отправления</a:t>
                      </a:r>
                      <a:endParaRPr sz="28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6C6C6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850" spc="8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Порт</a:t>
                      </a:r>
                      <a:r>
                        <a:rPr sz="2850" spc="5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850" spc="3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отправления</a:t>
                      </a:r>
                      <a:endParaRPr sz="28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6C6C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C</a:t>
                      </a:r>
                      <a:r>
                        <a:rPr sz="1800" spc="14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1800" spc="6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Cherbourg,</a:t>
                      </a:r>
                      <a:r>
                        <a:rPr sz="1800" spc="-3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Q</a:t>
                      </a:r>
                      <a:r>
                        <a:rPr sz="1800" spc="13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1800" spc="5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Queenstown,</a:t>
                      </a:r>
                      <a:r>
                        <a:rPr sz="1800" spc="-3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S</a:t>
                      </a:r>
                      <a:r>
                        <a:rPr sz="1800" spc="275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=</a:t>
                      </a:r>
                      <a:r>
                        <a:rPr sz="1800" spc="4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spc="-10" dirty="0">
                          <a:solidFill>
                            <a:srgbClr val="1F2023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Southampton</a:t>
                      </a:r>
                      <a:endParaRPr sz="18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6C6C6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ysDash"/>
                    </a:lnT>
                    <a:lnB w="12700">
                      <a:solidFill>
                        <a:srgbClr val="6C6C6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913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5850"/>
              <a:t>Машиналық</a:t>
            </a:r>
            <a:r>
              <a:rPr lang="en-US" altLang="ru-RU" sz="5850"/>
              <a:t> </a:t>
            </a:r>
            <a:r>
              <a:rPr lang="en-US" altLang="en-US" sz="5850"/>
              <a:t>оқыту</a:t>
            </a:r>
            <a:r>
              <a:rPr lang="en-US" altLang="ru-RU" sz="5850"/>
              <a:t> </a:t>
            </a:r>
            <a:r>
              <a:rPr lang="en-US" altLang="en-US" sz="5850"/>
              <a:t>жүйелерін</a:t>
            </a:r>
            <a:r>
              <a:rPr lang="en-US" altLang="ru-RU" sz="5850"/>
              <a:t> </a:t>
            </a:r>
            <a:r>
              <a:rPr lang="en-US" altLang="en-US" sz="5850"/>
              <a:t>құру</a:t>
            </a:r>
            <a:r>
              <a:rPr lang="en-US" altLang="ru-RU" sz="5850"/>
              <a:t> </a:t>
            </a:r>
            <a:r>
              <a:rPr lang="en-US" altLang="en-US" sz="5850"/>
              <a:t>кезеңдері</a:t>
            </a:r>
            <a:endParaRPr lang="en-US" altLang="en-US" sz="5850"/>
          </a:p>
        </p:txBody>
      </p:sp>
      <p:sp>
        <p:nvSpPr>
          <p:cNvPr id="3" name="object 3"/>
          <p:cNvSpPr txBox="1"/>
          <p:nvPr/>
        </p:nvSpPr>
        <p:spPr>
          <a:xfrm>
            <a:off x="1121127" y="2666121"/>
            <a:ext cx="6047740" cy="577596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/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тазалау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Модельдік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құрылыс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Модельді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тестілеу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Үлгіні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орналастыру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86634" y="3885086"/>
            <a:ext cx="10258038" cy="21961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69950"/>
            <a:ext cx="1796351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pc="-10" dirty="0"/>
              <a:t>Титаник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жиынтығының</a:t>
            </a:r>
            <a:r>
              <a:rPr lang="en-US" altLang="ru-RU" spc="-10" dirty="0"/>
              <a:t> </a:t>
            </a:r>
            <a:r>
              <a:rPr lang="en-US" altLang="en-US" spc="-10" dirty="0"/>
              <a:t>сипаттамасы</a:t>
            </a:r>
            <a:endParaRPr lang="en-US" altLang="en-US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19326" y="1679405"/>
            <a:ext cx="13790930" cy="8458200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lang="en-US" altLang="en-US" sz="4800" b="1" dirty="0">
                <a:latin typeface="Arial" panose="020B0604020202020204"/>
                <a:cs typeface="Arial" panose="020B0604020202020204"/>
              </a:rPr>
              <a:t>Айнымалылар</a:t>
            </a:r>
            <a:r>
              <a:rPr lang="en-US" altLang="ru-RU" sz="4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800" b="1" dirty="0">
                <a:latin typeface="Arial" panose="020B0604020202020204"/>
                <a:cs typeface="Arial" panose="020B0604020202020204"/>
              </a:rPr>
              <a:t>туралы</a:t>
            </a:r>
            <a:r>
              <a:rPr lang="en-US" altLang="ru-RU" sz="4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800" b="1" dirty="0">
                <a:latin typeface="Arial" panose="020B0604020202020204"/>
                <a:cs typeface="Arial" panose="020B0604020202020204"/>
              </a:rPr>
              <a:t>ескертпелер</a:t>
            </a:r>
            <a:endParaRPr lang="en-US" altLang="en-US" sz="4800" b="1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2050" b="1" dirty="0">
                <a:latin typeface="Arial" panose="020B0604020202020204"/>
                <a:cs typeface="Arial" panose="020B0604020202020204"/>
              </a:rPr>
              <a:t>Класс:</a:t>
            </a:r>
            <a:r>
              <a:rPr sz="2050" b="1" spc="415" dirty="0">
                <a:latin typeface="Arial" panose="020B0604020202020204"/>
                <a:cs typeface="Arial" panose="020B0604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показатель</a:t>
            </a:r>
            <a:r>
              <a:rPr sz="2050" spc="3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социально-экономического</a:t>
            </a:r>
            <a:r>
              <a:rPr sz="2050" spc="3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статуса</a:t>
            </a:r>
            <a:r>
              <a:rPr sz="2050" spc="4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(SES).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390"/>
              </a:spcBef>
              <a:buSzPct val="124000"/>
              <a:buChar char="•"/>
              <a:tabLst>
                <a:tab pos="829310" algn="l"/>
              </a:tabLst>
            </a:pPr>
            <a:r>
              <a:rPr sz="2050" spc="60" dirty="0">
                <a:latin typeface="Trebuchet MS" panose="020B0603020202020204"/>
                <a:cs typeface="Trebuchet MS" panose="020B0603020202020204"/>
              </a:rPr>
              <a:t>1-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й</a:t>
            </a:r>
            <a:r>
              <a:rPr sz="205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Верхний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405"/>
              </a:spcBef>
              <a:buSzPct val="124000"/>
              <a:buChar char="•"/>
              <a:tabLst>
                <a:tab pos="829310" algn="l"/>
              </a:tabLst>
            </a:pPr>
            <a:r>
              <a:rPr sz="2050" spc="60" dirty="0">
                <a:latin typeface="Trebuchet MS" panose="020B0603020202020204"/>
                <a:cs typeface="Trebuchet MS" panose="020B0603020202020204"/>
              </a:rPr>
              <a:t>2-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й</a:t>
            </a:r>
            <a:r>
              <a:rPr sz="205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Средний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395"/>
              </a:spcBef>
              <a:buSzPct val="124000"/>
              <a:buChar char="•"/>
              <a:tabLst>
                <a:tab pos="829310" algn="l"/>
              </a:tabLst>
            </a:pPr>
            <a:r>
              <a:rPr sz="2050" spc="60" dirty="0">
                <a:latin typeface="Trebuchet MS" panose="020B0603020202020204"/>
                <a:cs typeface="Trebuchet MS" panose="020B0603020202020204"/>
              </a:rPr>
              <a:t>3-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й</a:t>
            </a:r>
            <a:r>
              <a:rPr sz="205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Нижний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Trebuchet MS" panose="020B0603020202020204"/>
              <a:buChar char="•"/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865"/>
              </a:spcBef>
              <a:buFont typeface="Trebuchet MS" panose="020B0603020202020204"/>
              <a:buChar char="•"/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326390" indent="-222885">
              <a:lnSpc>
                <a:spcPct val="100000"/>
              </a:lnSpc>
              <a:buSzPct val="124000"/>
              <a:buFont typeface="Trebuchet MS" panose="020B0603020202020204"/>
              <a:buChar char="•"/>
              <a:tabLst>
                <a:tab pos="326390" algn="l"/>
              </a:tabLst>
            </a:pPr>
            <a:r>
              <a:rPr sz="2050" b="1" dirty="0">
                <a:latin typeface="Arial" panose="020B0604020202020204"/>
                <a:cs typeface="Arial" panose="020B0604020202020204"/>
              </a:rPr>
              <a:t>Возраст:</a:t>
            </a:r>
            <a:r>
              <a:rPr sz="2050" b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050" spc="50" dirty="0">
                <a:latin typeface="Trebuchet MS" panose="020B0603020202020204"/>
                <a:cs typeface="Trebuchet MS" panose="020B0603020202020204"/>
              </a:rPr>
              <a:t>возраст</a:t>
            </a:r>
            <a:r>
              <a:rPr sz="2050" spc="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является</a:t>
            </a:r>
            <a:r>
              <a:rPr sz="205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дробным,</a:t>
            </a:r>
            <a:r>
              <a:rPr sz="205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если</a:t>
            </a:r>
            <a:r>
              <a:rPr sz="205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меньше</a:t>
            </a:r>
            <a:r>
              <a:rPr sz="205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1.</a:t>
            </a:r>
            <a:r>
              <a:rPr sz="205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Если</a:t>
            </a:r>
            <a:r>
              <a:rPr sz="2050" spc="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50" dirty="0">
                <a:latin typeface="Trebuchet MS" panose="020B0603020202020204"/>
                <a:cs typeface="Trebuchet MS" panose="020B0603020202020204"/>
              </a:rPr>
              <a:t>возраст</a:t>
            </a:r>
            <a:r>
              <a:rPr sz="205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предварительный,</a:t>
            </a:r>
            <a:r>
              <a:rPr sz="205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он</a:t>
            </a:r>
            <a:r>
              <a:rPr sz="205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имеет</a:t>
            </a:r>
            <a:r>
              <a:rPr sz="205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форму</a:t>
            </a:r>
            <a:r>
              <a:rPr sz="2050" spc="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20" dirty="0">
                <a:latin typeface="Trebuchet MS" panose="020B0603020202020204"/>
                <a:cs typeface="Trebuchet MS" panose="020B0603020202020204"/>
              </a:rPr>
              <a:t>xx.5.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Char char="•"/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Font typeface="Trebuchet MS" panose="020B0603020202020204"/>
              <a:buChar char="•"/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326390" indent="-222885">
              <a:lnSpc>
                <a:spcPct val="100000"/>
              </a:lnSpc>
              <a:spcBef>
                <a:spcPts val="5"/>
              </a:spcBef>
              <a:buSzPct val="124000"/>
              <a:buFont typeface="Trebuchet MS" panose="020B0603020202020204"/>
              <a:buChar char="•"/>
              <a:tabLst>
                <a:tab pos="326390" algn="l"/>
              </a:tabLst>
            </a:pPr>
            <a:r>
              <a:rPr sz="2050" b="1" dirty="0">
                <a:latin typeface="Arial" panose="020B0604020202020204"/>
                <a:cs typeface="Arial" panose="020B0604020202020204"/>
              </a:rPr>
              <a:t>#</a:t>
            </a:r>
            <a:r>
              <a:rPr sz="20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братьев</a:t>
            </a:r>
            <a:r>
              <a:rPr sz="2050" b="1" spc="5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и</a:t>
            </a:r>
            <a:r>
              <a:rPr sz="205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сестер</a:t>
            </a:r>
            <a:r>
              <a:rPr sz="2050" b="1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/</a:t>
            </a:r>
            <a:r>
              <a:rPr sz="2050" b="1" spc="240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супругов</a:t>
            </a:r>
            <a:r>
              <a:rPr sz="2050" b="1" spc="70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на</a:t>
            </a:r>
            <a:r>
              <a:rPr sz="205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борту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sz="2050" spc="75" dirty="0">
                <a:latin typeface="Trebuchet MS" panose="020B0603020202020204"/>
                <a:cs typeface="Trebuchet MS" panose="020B0603020202020204"/>
              </a:rPr>
              <a:t>Набор</a:t>
            </a:r>
            <a:r>
              <a:rPr sz="20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данных</a:t>
            </a:r>
            <a:r>
              <a:rPr sz="2050" spc="-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определяет</a:t>
            </a:r>
            <a:r>
              <a:rPr sz="205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семейные</a:t>
            </a:r>
            <a:r>
              <a:rPr sz="2050" spc="-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отношения</a:t>
            </a:r>
            <a:r>
              <a:rPr sz="20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таким</a:t>
            </a:r>
            <a:r>
              <a:rPr sz="2050" spc="-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образом: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400"/>
              </a:spcBef>
              <a:buSzPct val="124000"/>
              <a:buChar char="•"/>
              <a:tabLst>
                <a:tab pos="829310" algn="l"/>
              </a:tabLst>
            </a:pPr>
            <a:r>
              <a:rPr sz="2050" spc="65" dirty="0">
                <a:latin typeface="Trebuchet MS" panose="020B0603020202020204"/>
                <a:cs typeface="Trebuchet MS" panose="020B0603020202020204"/>
              </a:rPr>
              <a:t>Братья</a:t>
            </a:r>
            <a:r>
              <a:rPr sz="2050" spc="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20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60" dirty="0">
                <a:latin typeface="Trebuchet MS" panose="020B0603020202020204"/>
                <a:cs typeface="Trebuchet MS" panose="020B0603020202020204"/>
              </a:rPr>
              <a:t>Сестра</a:t>
            </a:r>
            <a:r>
              <a:rPr sz="2050" spc="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брат,</a:t>
            </a:r>
            <a:r>
              <a:rPr sz="205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сестра,</a:t>
            </a:r>
            <a:r>
              <a:rPr sz="2050" spc="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сводный</a:t>
            </a:r>
            <a:r>
              <a:rPr sz="20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брат,</a:t>
            </a:r>
            <a:r>
              <a:rPr sz="205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сводная</a:t>
            </a:r>
            <a:r>
              <a:rPr sz="2050" spc="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сестра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395"/>
              </a:spcBef>
              <a:buSzPct val="124000"/>
              <a:buChar char="•"/>
              <a:tabLst>
                <a:tab pos="829310" algn="l"/>
              </a:tabLst>
            </a:pPr>
            <a:r>
              <a:rPr sz="2050" dirty="0">
                <a:latin typeface="Trebuchet MS" panose="020B0603020202020204"/>
                <a:cs typeface="Trebuchet MS" panose="020B0603020202020204"/>
              </a:rPr>
              <a:t>Супруга</a:t>
            </a:r>
            <a:r>
              <a:rPr sz="2050" spc="1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муж,</a:t>
            </a:r>
            <a:r>
              <a:rPr sz="2050" spc="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20" dirty="0">
                <a:latin typeface="Trebuchet MS" panose="020B0603020202020204"/>
                <a:cs typeface="Trebuchet MS" panose="020B0603020202020204"/>
              </a:rPr>
              <a:t>жена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785"/>
              </a:spcBef>
              <a:buFont typeface="Trebuchet MS" panose="020B0603020202020204"/>
              <a:buChar char="•"/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326390" indent="-222885">
              <a:lnSpc>
                <a:spcPct val="100000"/>
              </a:lnSpc>
              <a:buSzPct val="124000"/>
              <a:buFont typeface="Trebuchet MS" panose="020B0603020202020204"/>
              <a:buChar char="•"/>
              <a:tabLst>
                <a:tab pos="326390" algn="l"/>
              </a:tabLst>
            </a:pPr>
            <a:r>
              <a:rPr sz="2050" b="1" dirty="0">
                <a:latin typeface="Arial" panose="020B0604020202020204"/>
                <a:cs typeface="Arial" panose="020B0604020202020204"/>
              </a:rPr>
              <a:t>#</a:t>
            </a:r>
            <a:r>
              <a:rPr sz="2050" b="1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родителей/детей</a:t>
            </a:r>
            <a:r>
              <a:rPr sz="2050" b="1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на</a:t>
            </a:r>
            <a:r>
              <a:rPr sz="2050" b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050" b="1" dirty="0">
                <a:latin typeface="Arial" panose="020B0604020202020204"/>
                <a:cs typeface="Arial" panose="020B0604020202020204"/>
              </a:rPr>
              <a:t>борту:</a:t>
            </a:r>
            <a:r>
              <a:rPr sz="2050" b="1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050" spc="75" dirty="0">
                <a:latin typeface="Trebuchet MS" panose="020B0603020202020204"/>
                <a:cs typeface="Trebuchet MS" panose="020B0603020202020204"/>
              </a:rPr>
              <a:t>Набор</a:t>
            </a:r>
            <a:r>
              <a:rPr sz="2050" spc="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данных</a:t>
            </a:r>
            <a:r>
              <a:rPr sz="205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определяет</a:t>
            </a:r>
            <a:r>
              <a:rPr sz="205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семейные</a:t>
            </a:r>
            <a:r>
              <a:rPr sz="205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отношения</a:t>
            </a:r>
            <a:r>
              <a:rPr sz="205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таким</a:t>
            </a:r>
            <a:r>
              <a:rPr sz="205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образом: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395"/>
              </a:spcBef>
              <a:buSzPct val="124000"/>
              <a:buChar char="•"/>
              <a:tabLst>
                <a:tab pos="829310" algn="l"/>
              </a:tabLst>
            </a:pPr>
            <a:r>
              <a:rPr sz="2050" dirty="0">
                <a:latin typeface="Trebuchet MS" panose="020B0603020202020204"/>
                <a:cs typeface="Trebuchet MS" panose="020B0603020202020204"/>
              </a:rPr>
              <a:t>Родитель</a:t>
            </a:r>
            <a:r>
              <a:rPr sz="205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мать,</a:t>
            </a:r>
            <a:r>
              <a:rPr sz="20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20" dirty="0">
                <a:latin typeface="Trebuchet MS" panose="020B0603020202020204"/>
                <a:cs typeface="Trebuchet MS" panose="020B0603020202020204"/>
              </a:rPr>
              <a:t>отец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405"/>
              </a:spcBef>
              <a:buSzPct val="124000"/>
              <a:buChar char="•"/>
              <a:tabLst>
                <a:tab pos="829310" algn="l"/>
              </a:tabLst>
            </a:pPr>
            <a:r>
              <a:rPr sz="2050" dirty="0">
                <a:latin typeface="Trebuchet MS" panose="020B0603020202020204"/>
                <a:cs typeface="Trebuchet MS" panose="020B0603020202020204"/>
              </a:rPr>
              <a:t>Ребенок</a:t>
            </a:r>
            <a:r>
              <a:rPr sz="2050" spc="-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050" spc="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дочь,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сын,</a:t>
            </a:r>
            <a:r>
              <a:rPr sz="2050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падчерица,</a:t>
            </a:r>
            <a:r>
              <a:rPr sz="20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пасынок</a:t>
            </a: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829310" lvl="1" indent="-224155">
              <a:lnSpc>
                <a:spcPct val="100000"/>
              </a:lnSpc>
              <a:spcBef>
                <a:spcPts val="1405"/>
              </a:spcBef>
              <a:buSzPct val="124000"/>
              <a:buChar char="•"/>
              <a:tabLst>
                <a:tab pos="829310" algn="l"/>
              </a:tabLst>
            </a:pPr>
            <a:r>
              <a:rPr sz="2050" dirty="0">
                <a:latin typeface="Trebuchet MS" panose="020B0603020202020204"/>
                <a:cs typeface="Trebuchet MS" panose="020B0603020202020204"/>
              </a:rPr>
              <a:t>Некоторые</a:t>
            </a:r>
            <a:r>
              <a:rPr sz="2050" spc="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дети</a:t>
            </a:r>
            <a:r>
              <a:rPr sz="2050" spc="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путешествовали</a:t>
            </a:r>
            <a:r>
              <a:rPr sz="2050" spc="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только</a:t>
            </a:r>
            <a:r>
              <a:rPr sz="2050" spc="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с</a:t>
            </a:r>
            <a:r>
              <a:rPr sz="2050" spc="1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няней,</a:t>
            </a:r>
            <a:r>
              <a:rPr sz="2050" spc="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поэтому</a:t>
            </a:r>
            <a:r>
              <a:rPr sz="20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для</a:t>
            </a:r>
            <a:r>
              <a:rPr sz="205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dirty="0">
                <a:latin typeface="Trebuchet MS" panose="020B0603020202020204"/>
                <a:cs typeface="Trebuchet MS" panose="020B0603020202020204"/>
              </a:rPr>
              <a:t>них</a:t>
            </a:r>
            <a:r>
              <a:rPr sz="205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50" spc="-10" dirty="0">
                <a:latin typeface="Trebuchet MS" panose="020B0603020202020204"/>
                <a:cs typeface="Trebuchet MS" panose="020B0603020202020204"/>
              </a:rPr>
              <a:t>значение=0.</a:t>
            </a:r>
            <a:endParaRPr sz="20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9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5750" spc="-405" dirty="0"/>
              <a:t>Титаник</a:t>
            </a:r>
            <a:r>
              <a:rPr lang="en-US" altLang="ru-RU" sz="5750" spc="-405" dirty="0"/>
              <a:t> </a:t>
            </a:r>
            <a:r>
              <a:rPr lang="en-US" altLang="en-US" sz="5750" spc="-405" dirty="0"/>
              <a:t>деректер</a:t>
            </a:r>
            <a:r>
              <a:rPr lang="en-US" altLang="ru-RU" sz="5750" spc="-405" dirty="0"/>
              <a:t> </a:t>
            </a:r>
            <a:r>
              <a:rPr lang="en-US" altLang="en-US" sz="5750" spc="-405" dirty="0"/>
              <a:t>жинағын</a:t>
            </a:r>
            <a:r>
              <a:rPr lang="en-US" altLang="ru-RU" sz="5750" spc="-405" dirty="0"/>
              <a:t> </a:t>
            </a:r>
            <a:r>
              <a:rPr sz="5750" spc="-10" dirty="0">
                <a:sym typeface="+mn-ea"/>
              </a:rPr>
              <a:t>Pandas</a:t>
            </a:r>
            <a:r>
              <a:rPr lang="en-US" altLang="ru-RU" sz="5750" spc="-405" dirty="0"/>
              <a:t> </a:t>
            </a:r>
            <a:r>
              <a:rPr lang="en-US" altLang="en-US" sz="5750" spc="-405" dirty="0"/>
              <a:t>тазалау</a:t>
            </a:r>
            <a:r>
              <a:rPr sz="5750" spc="-405" dirty="0"/>
              <a:t> 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23593" y="3469806"/>
            <a:ext cx="17654905" cy="417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ts val="4615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 b="1" dirty="0">
                <a:latin typeface="Arial" panose="020B0604020202020204"/>
                <a:cs typeface="Arial" panose="020B0604020202020204"/>
              </a:rPr>
              <a:t>Мақсаты</a:t>
            </a:r>
            <a:r>
              <a:rPr lang="en-US" altLang="ru-RU" sz="3950" b="1" dirty="0">
                <a:latin typeface="Arial" panose="020B0604020202020204"/>
                <a:cs typeface="Arial" panose="020B0604020202020204"/>
              </a:rPr>
              <a:t>: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Пандалар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арқылы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Титаник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деректер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жинағын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тазалау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алдын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ала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өңдеу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жолын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b="0" dirty="0">
                <a:latin typeface="Arial" panose="020B0604020202020204"/>
                <a:cs typeface="Arial" panose="020B0604020202020204"/>
              </a:rPr>
              <a:t>түсіну</a:t>
            </a:r>
            <a:r>
              <a:rPr lang="en-US" altLang="ru-RU" sz="3950" b="0" dirty="0">
                <a:latin typeface="Arial" panose="020B0604020202020204"/>
                <a:cs typeface="Arial" panose="020B0604020202020204"/>
              </a:rPr>
              <a:t>.</a:t>
            </a:r>
            <a:endParaRPr lang="en-US" altLang="ru-RU" sz="3950" b="0" dirty="0">
              <a:latin typeface="Arial" panose="020B0604020202020204"/>
              <a:cs typeface="Arial" panose="020B0604020202020204"/>
            </a:endParaRPr>
          </a:p>
          <a:p>
            <a:pPr marL="514985" indent="-502285">
              <a:lnSpc>
                <a:spcPts val="4615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endParaRPr lang="en-US" altLang="ru-RU" sz="3950" b="1" dirty="0">
              <a:latin typeface="Arial" panose="020B0604020202020204"/>
              <a:cs typeface="Arial" panose="020B0604020202020204"/>
            </a:endParaRPr>
          </a:p>
          <a:p>
            <a:pPr marL="514985" indent="-502285">
              <a:lnSpc>
                <a:spcPts val="4615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 b="1" dirty="0">
                <a:latin typeface="Trebuchet MS" panose="020B0603020202020204"/>
                <a:cs typeface="Trebuchet MS" panose="020B0603020202020204"/>
              </a:rPr>
              <a:t>Маңыздылығы</a:t>
            </a:r>
            <a:r>
              <a:rPr sz="3950" b="1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395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тазалау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келген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талдаудағы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оқытуға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дайындаудағы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қадам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табылады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Титаник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табылады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023" y="869673"/>
            <a:ext cx="18056912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z="4500"/>
              <a:t>Деректерді</a:t>
            </a:r>
            <a:r>
              <a:rPr lang="en-US" altLang="ru-RU" sz="4500"/>
              <a:t> </a:t>
            </a:r>
            <a:r>
              <a:rPr lang="en-US" altLang="en-US" sz="4500"/>
              <a:t>көру</a:t>
            </a:r>
            <a:br>
              <a:rPr lang="en-US" altLang="en-US" sz="4500"/>
            </a:br>
            <a:r>
              <a:rPr lang="en-US" altLang="en-US" sz="4500"/>
              <a:t>Тақырып</a:t>
            </a:r>
            <a:endParaRPr lang="en-US" altLang="en-US" sz="450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3056255" cy="290703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df.head()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df.head(5)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515620" algn="l"/>
              </a:tabLst>
            </a:pPr>
            <a:r>
              <a:rPr sz="3950" spc="-80" dirty="0">
                <a:latin typeface="Trebuchet MS" panose="020B0603020202020204"/>
                <a:cs typeface="Trebuchet MS" panose="020B0603020202020204"/>
              </a:rPr>
              <a:t>df.head(10)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z="4500"/>
              <a:t>Деректерді</a:t>
            </a:r>
            <a:r>
              <a:rPr lang="en-US" altLang="ru-RU" sz="4500"/>
              <a:t> </a:t>
            </a:r>
            <a:r>
              <a:rPr lang="en-US" altLang="en-US" sz="4500"/>
              <a:t>көру</a:t>
            </a:r>
            <a:br>
              <a:rPr lang="en-US" altLang="en-US" sz="4500"/>
            </a:br>
            <a:r>
              <a:rPr lang="en-US" altLang="en-US" sz="4500"/>
              <a:t>Соңында</a:t>
            </a:r>
            <a:endParaRPr lang="en-US" altLang="en-US" sz="450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2597785" cy="290703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35" dirty="0">
                <a:latin typeface="Trebuchet MS" panose="020B0603020202020204"/>
                <a:cs typeface="Trebuchet MS" panose="020B0603020202020204"/>
              </a:rPr>
              <a:t>df.tail()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df.tail(5)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515620" algn="l"/>
              </a:tabLst>
            </a:pPr>
            <a:r>
              <a:rPr sz="3950" spc="-165" dirty="0">
                <a:latin typeface="Trebuchet MS" panose="020B0603020202020204"/>
                <a:cs typeface="Trebuchet MS" panose="020B0603020202020204"/>
              </a:rPr>
              <a:t>df.tail(10)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сипаттамасы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3312160" cy="189738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80" dirty="0">
                <a:latin typeface="Trebuchet MS" panose="020B0603020202020204"/>
                <a:cs typeface="Trebuchet MS" panose="020B0603020202020204"/>
              </a:rPr>
              <a:t>df.describe()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df.info()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z="5150"/>
              <a:t>Титаник</a:t>
            </a:r>
            <a:r>
              <a:rPr lang="en-US" altLang="ru-RU" sz="5150"/>
              <a:t> </a:t>
            </a:r>
            <a:r>
              <a:rPr lang="en-US" altLang="en-US" sz="5150"/>
              <a:t>деректер</a:t>
            </a:r>
            <a:r>
              <a:rPr lang="en-US" altLang="ru-RU" sz="5150"/>
              <a:t> </a:t>
            </a:r>
            <a:r>
              <a:rPr lang="en-US" altLang="en-US" sz="5150"/>
              <a:t>жинағын</a:t>
            </a:r>
            <a:r>
              <a:rPr lang="en-US" altLang="ru-RU" sz="5150"/>
              <a:t> </a:t>
            </a:r>
            <a:r>
              <a:rPr lang="en-US" altLang="en-US" sz="5150"/>
              <a:t>файлды</a:t>
            </a:r>
            <a:r>
              <a:rPr lang="en-US" altLang="ru-RU" sz="5150"/>
              <a:t> </a:t>
            </a:r>
            <a:r>
              <a:rPr lang="en-US" altLang="en-US" sz="5150"/>
              <a:t>жүктеп</a:t>
            </a:r>
            <a:r>
              <a:rPr lang="en-US" altLang="ru-RU" sz="5150"/>
              <a:t> </a:t>
            </a:r>
            <a:r>
              <a:rPr lang="en-US" altLang="en-US" sz="5150"/>
              <a:t>алмай</a:t>
            </a:r>
            <a:r>
              <a:rPr lang="en-US" altLang="ru-RU" sz="5150"/>
              <a:t> </a:t>
            </a:r>
            <a:r>
              <a:rPr lang="en-US" altLang="en-US" sz="5150"/>
              <a:t>жүктеп</a:t>
            </a:r>
            <a:r>
              <a:rPr lang="en-US" altLang="ru-RU" sz="5150"/>
              <a:t> </a:t>
            </a:r>
            <a:r>
              <a:rPr lang="en-US" altLang="en-US" sz="5150"/>
              <a:t>алыңыз</a:t>
            </a:r>
            <a:endParaRPr lang="en-US" altLang="en-US" sz="5150"/>
          </a:p>
        </p:txBody>
      </p:sp>
      <p:sp>
        <p:nvSpPr>
          <p:cNvPr id="3" name="object 3"/>
          <p:cNvSpPr txBox="1"/>
          <p:nvPr/>
        </p:nvSpPr>
        <p:spPr>
          <a:xfrm>
            <a:off x="1023593" y="2874953"/>
            <a:ext cx="16078200" cy="608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900" spc="6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pandas</a:t>
            </a:r>
            <a:r>
              <a:rPr sz="2900" spc="6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900" spc="8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spc="-2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pd</a:t>
            </a:r>
            <a:endParaRPr sz="290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290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890"/>
              </a:spcBef>
            </a:pPr>
            <a:endParaRPr sz="29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2900" spc="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latin typeface="Courier New" panose="02070309020205020404"/>
                <a:cs typeface="Courier New" panose="02070309020205020404"/>
              </a:rPr>
              <a:t>Загрузка</a:t>
            </a:r>
            <a:r>
              <a:rPr sz="2900" spc="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900" spc="-10" dirty="0">
                <a:latin typeface="Courier New" panose="02070309020205020404"/>
                <a:cs typeface="Courier New" panose="02070309020205020404"/>
              </a:rPr>
              <a:t>данных</a:t>
            </a:r>
            <a:endParaRPr sz="2900">
              <a:latin typeface="Courier New" panose="02070309020205020404"/>
              <a:cs typeface="Courier New" panose="02070309020205020404"/>
            </a:endParaRPr>
          </a:p>
          <a:p>
            <a:pPr marL="12700" marR="5080">
              <a:lnSpc>
                <a:spcPts val="3000"/>
              </a:lnSpc>
              <a:spcBef>
                <a:spcPts val="2940"/>
              </a:spcBef>
            </a:pP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url</a:t>
            </a:r>
            <a:r>
              <a:rPr sz="2900" spc="3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00" spc="3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'https://raw.githubusercontent.com/datasciencedojo/datasets/master/ titanic.csv'</a:t>
            </a:r>
            <a:endParaRPr sz="29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2900" spc="4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00" spc="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0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pd.read_csv(url)</a:t>
            </a:r>
            <a:endParaRPr sz="290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870"/>
              </a:spcBef>
            </a:pPr>
            <a:endParaRPr sz="2900">
              <a:latin typeface="Courier New" panose="02070309020205020404"/>
              <a:cs typeface="Courier New" panose="02070309020205020404"/>
            </a:endParaRPr>
          </a:p>
          <a:p>
            <a:pPr marL="12700" marR="10727055">
              <a:lnSpc>
                <a:spcPct val="166000"/>
              </a:lnSpc>
            </a:pPr>
            <a:r>
              <a:rPr sz="290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2900" spc="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latin typeface="Courier New" panose="02070309020205020404"/>
                <a:cs typeface="Courier New" panose="02070309020205020404"/>
              </a:rPr>
              <a:t>Показать</a:t>
            </a:r>
            <a:r>
              <a:rPr sz="2900" spc="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900" dirty="0">
                <a:latin typeface="Courier New" panose="02070309020205020404"/>
                <a:cs typeface="Courier New" panose="02070309020205020404"/>
              </a:rPr>
              <a:t>первые</a:t>
            </a:r>
            <a:r>
              <a:rPr sz="2900" spc="6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900" spc="-10" dirty="0">
                <a:latin typeface="Courier New" panose="02070309020205020404"/>
                <a:cs typeface="Courier New" panose="02070309020205020404"/>
              </a:rPr>
              <a:t>строки </a:t>
            </a:r>
            <a:r>
              <a:rPr sz="290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print(df.head())</a:t>
            </a:r>
            <a:endParaRPr sz="29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Жетіспейтін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өңдеу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620" y="3500120"/>
            <a:ext cx="17882235" cy="507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 b="1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Қадам</a:t>
            </a:r>
            <a:r>
              <a:rPr lang="en-US" altLang="ru-RU" sz="3950" b="1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1.</a:t>
            </a:r>
            <a:r>
              <a:rPr lang="en-US" altLang="ru-RU" sz="3950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Жетіспейтін</a:t>
            </a:r>
            <a:r>
              <a:rPr lang="en-US" altLang="ru-RU" sz="3950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мәндерді анықтаңыз</a:t>
            </a:r>
            <a:r>
              <a:rPr lang="en-US" altLang="ru-RU" sz="3950" spc="-1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.</a:t>
            </a:r>
            <a:endParaRPr lang="en-US" altLang="ru-RU" sz="3950" spc="-10" dirty="0">
              <a:solidFill>
                <a:schemeClr val="tx1"/>
              </a:solidFill>
              <a:latin typeface="Courier New" panose="02070309020205020404"/>
              <a:cs typeface="Courier New" panose="02070309020205020404"/>
            </a:endParaRPr>
          </a:p>
          <a:p>
            <a:pPr marL="12700" indent="0">
              <a:lnSpc>
                <a:spcPct val="100000"/>
              </a:lnSpc>
              <a:spcBef>
                <a:spcPts val="95"/>
              </a:spcBef>
              <a:buSzPct val="123000"/>
              <a:buFont typeface="Trebuchet MS" panose="020B0603020202020204"/>
              <a:buNone/>
              <a:tabLst>
                <a:tab pos="514350" algn="l"/>
              </a:tabLst>
            </a:pPr>
            <a:r>
              <a:rPr lang="en-US" altLang=""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 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df.isnull().sum()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 indent="-502285">
              <a:lnSpc>
                <a:spcPct val="100000"/>
              </a:lnSpc>
              <a:spcBef>
                <a:spcPts val="364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" sz="3950" b="1" spc="270" dirty="0">
                <a:latin typeface="Arial" panose="020B0604020202020204"/>
                <a:cs typeface="Arial" panose="020B0604020202020204"/>
              </a:rPr>
              <a:t>Қадам</a:t>
            </a:r>
            <a:r>
              <a:rPr sz="3950" b="1" spc="270" dirty="0">
                <a:latin typeface="Arial" panose="020B0604020202020204"/>
                <a:cs typeface="Arial" panose="020B0604020202020204"/>
              </a:rPr>
              <a:t> </a:t>
            </a:r>
            <a:r>
              <a:rPr sz="3950" b="1" dirty="0">
                <a:latin typeface="Arial" panose="020B0604020202020204"/>
                <a:cs typeface="Arial" panose="020B0604020202020204"/>
              </a:rPr>
              <a:t>2.</a:t>
            </a:r>
            <a:r>
              <a:rPr sz="3950" b="1" spc="1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Жетіспейтін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стратегиясын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анықтаңыз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:</a:t>
            </a:r>
            <a:endParaRPr lang="en-US" altLang="ru-RU" sz="3950" dirty="0">
              <a:latin typeface="Trebuchet MS" panose="020B0603020202020204"/>
              <a:cs typeface="Trebuchet MS" panose="020B0603020202020204"/>
            </a:endParaRPr>
          </a:p>
          <a:p>
            <a:pPr marL="584200" indent="-571500" algn="l">
              <a:lnSpc>
                <a:spcPct val="100000"/>
              </a:lnSpc>
              <a:spcBef>
                <a:spcPts val="3645"/>
              </a:spcBef>
              <a:buSzPct val="123000"/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altLang="en-US" sz="3950" spc="50" dirty="0">
                <a:latin typeface="Trebuchet MS" panose="020B0603020202020204"/>
                <a:cs typeface="Trebuchet MS" panose="020B0603020202020204"/>
              </a:rPr>
              <a:t>Жолдарды</a:t>
            </a:r>
            <a:r>
              <a:rPr lang="en-US" altLang="ru-RU" sz="3950" spc="50" dirty="0">
                <a:latin typeface="Trebuchet MS" panose="020B0603020202020204"/>
                <a:cs typeface="Trebuchet MS" panose="020B0603020202020204"/>
              </a:rPr>
              <a:t>/</a:t>
            </a:r>
            <a:r>
              <a:rPr lang="en-US" altLang="en-US" sz="3950" spc="50" dirty="0">
                <a:latin typeface="Trebuchet MS" panose="020B0603020202020204"/>
                <a:cs typeface="Trebuchet MS" panose="020B0603020202020204"/>
              </a:rPr>
              <a:t>бағандарды</a:t>
            </a:r>
            <a:r>
              <a:rPr lang="en-US" altLang="ru-RU" sz="395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50" dirty="0">
                <a:latin typeface="Trebuchet MS" panose="020B0603020202020204"/>
                <a:cs typeface="Trebuchet MS" panose="020B0603020202020204"/>
              </a:rPr>
              <a:t>жою</a:t>
            </a:r>
            <a:r>
              <a:rPr lang="en-US" altLang="ru-RU" sz="3950" spc="5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spc="50" dirty="0">
              <a:latin typeface="Trebuchet MS" panose="020B0603020202020204"/>
              <a:cs typeface="Trebuchet MS" panose="020B0603020202020204"/>
            </a:endParaRPr>
          </a:p>
          <a:p>
            <a:pPr marL="584200" indent="-571500" algn="l">
              <a:lnSpc>
                <a:spcPct val="100000"/>
              </a:lnSpc>
              <a:spcBef>
                <a:spcPts val="3645"/>
              </a:spcBef>
              <a:buSzPct val="123000"/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Жетіспейтін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орташа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медиана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режим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толтырғышпен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толтырыңыз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Жетіспейтін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өңдеу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887656" y="3026968"/>
            <a:ext cx="1545844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indent="-410210">
              <a:lnSpc>
                <a:spcPts val="3735"/>
              </a:lnSpc>
              <a:spcBef>
                <a:spcPts val="100"/>
              </a:spcBef>
              <a:buSzPct val="123000"/>
              <a:buChar char="•"/>
              <a:tabLst>
                <a:tab pos="434975" algn="l"/>
                <a:tab pos="8004175" algn="l"/>
                <a:tab pos="10924540" algn="l"/>
              </a:tabLst>
            </a:pPr>
            <a:r>
              <a:rPr sz="32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250" spc="2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Заполните</a:t>
            </a:r>
            <a:r>
              <a:rPr sz="3250" spc="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недостающее</a:t>
            </a:r>
            <a:r>
              <a:rPr sz="3250" spc="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значение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	Возраст</a:t>
            </a:r>
            <a:r>
              <a:rPr sz="3250" spc="3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(Age)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	медианным</a:t>
            </a:r>
            <a:r>
              <a:rPr sz="325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значением.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4155"/>
              </a:lnSpc>
            </a:pPr>
            <a:r>
              <a:rPr sz="360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60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60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'Age'</a:t>
            </a:r>
            <a:r>
              <a:rPr sz="360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600" spc="-1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600" spc="-1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00" spc="-1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60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'Age'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600" spc="-10" dirty="0">
                <a:latin typeface="Courier New" panose="02070309020205020404"/>
                <a:cs typeface="Courier New" panose="02070309020205020404"/>
              </a:rPr>
              <a:t>.fillna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3600" spc="-1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60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'Age'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600" spc="-10" dirty="0">
                <a:latin typeface="Courier New" panose="02070309020205020404"/>
                <a:cs typeface="Courier New" panose="02070309020205020404"/>
              </a:rPr>
              <a:t>.median</a:t>
            </a:r>
            <a:r>
              <a:rPr sz="360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())</a:t>
            </a:r>
            <a:endParaRPr sz="36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848" y="5365106"/>
            <a:ext cx="18742025" cy="374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10" indent="-410210">
              <a:lnSpc>
                <a:spcPct val="100000"/>
              </a:lnSpc>
              <a:spcBef>
                <a:spcPts val="100"/>
              </a:spcBef>
              <a:buSzPct val="123000"/>
              <a:buChar char="•"/>
              <a:tabLst>
                <a:tab pos="422275" algn="l"/>
                <a:tab pos="7411720" algn="l"/>
              </a:tabLst>
            </a:pPr>
            <a:r>
              <a:rPr sz="32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250" spc="2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Заполните</a:t>
            </a:r>
            <a:r>
              <a:rPr sz="3250" spc="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отсутствующее</a:t>
            </a:r>
            <a:r>
              <a:rPr sz="3250" spc="25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35" dirty="0">
                <a:latin typeface="Trebuchet MS" panose="020B0603020202020204"/>
                <a:cs typeface="Trebuchet MS" panose="020B0603020202020204"/>
              </a:rPr>
              <a:t>слово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	Порт</a:t>
            </a:r>
            <a:r>
              <a:rPr sz="325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отправления</a:t>
            </a:r>
            <a:r>
              <a:rPr sz="3250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30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3200" spc="-30" dirty="0">
                <a:latin typeface="Courier New" panose="02070309020205020404"/>
                <a:cs typeface="Courier New" panose="02070309020205020404"/>
              </a:rPr>
              <a:t>Embarked)</a:t>
            </a:r>
            <a:r>
              <a:rPr sz="3200" spc="-9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с</a:t>
            </a:r>
            <a:r>
              <a:rPr sz="3250" spc="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50" dirty="0">
                <a:latin typeface="Trebuchet MS" panose="020B0603020202020204"/>
                <a:cs typeface="Trebuchet MS" panose="020B0603020202020204"/>
              </a:rPr>
              <a:t>помощью</a:t>
            </a:r>
            <a:r>
              <a:rPr sz="3250" spc="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режима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 panose="020B0603020202020204"/>
              <a:buChar char="•"/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325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25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2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0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Embarked</a:t>
            </a:r>
            <a:r>
              <a:rPr sz="32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25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250" spc="-12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2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3250" spc="-12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25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0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Embarked</a:t>
            </a:r>
            <a:r>
              <a:rPr sz="325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.fillna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25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0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Embarked</a:t>
            </a:r>
            <a:r>
              <a:rPr sz="325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2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.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mode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()[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0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])</a:t>
            </a:r>
            <a:endParaRPr sz="32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32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50">
              <a:latin typeface="Courier New" panose="02070309020205020404"/>
              <a:cs typeface="Courier New" panose="02070309020205020404"/>
            </a:endParaRPr>
          </a:p>
          <a:p>
            <a:pPr marL="422910" indent="-410210">
              <a:lnSpc>
                <a:spcPts val="3755"/>
              </a:lnSpc>
              <a:buSzPct val="123000"/>
              <a:buChar char="•"/>
              <a:tabLst>
                <a:tab pos="422275" algn="l"/>
                <a:tab pos="2600325" algn="l"/>
              </a:tabLst>
            </a:pPr>
            <a:r>
              <a:rPr sz="32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250" spc="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Удалить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	Номер</a:t>
            </a:r>
            <a:r>
              <a:rPr sz="3250" spc="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каюты</a:t>
            </a:r>
            <a:r>
              <a:rPr sz="325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(Cabin)</a:t>
            </a:r>
            <a:r>
              <a:rPr sz="3250" spc="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из-</a:t>
            </a:r>
            <a:r>
              <a:rPr sz="3250" spc="50" dirty="0">
                <a:latin typeface="Trebuchet MS" panose="020B0603020202020204"/>
                <a:cs typeface="Trebuchet MS" panose="020B0603020202020204"/>
              </a:rPr>
              <a:t>за</a:t>
            </a:r>
            <a:r>
              <a:rPr sz="3250" spc="2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слишком</a:t>
            </a:r>
            <a:r>
              <a:rPr sz="3250" spc="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большого</a:t>
            </a:r>
            <a:r>
              <a:rPr sz="3250" spc="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количества</a:t>
            </a:r>
            <a:r>
              <a:rPr sz="3250" spc="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пропущенных</a:t>
            </a:r>
            <a:r>
              <a:rPr sz="3250" spc="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значений.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3755"/>
              </a:lnSpc>
            </a:pPr>
            <a:r>
              <a:rPr sz="325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250" spc="-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2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250" spc="-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df.drop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3250" spc="-10" dirty="0">
                <a:latin typeface="Courier New" panose="02070309020205020404"/>
                <a:cs typeface="Courier New" panose="02070309020205020404"/>
              </a:rPr>
              <a:t>columns=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250" spc="-1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'Cabin'</a:t>
            </a:r>
            <a:r>
              <a:rPr sz="32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])</a:t>
            </a:r>
            <a:endParaRPr sz="32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түрін</a:t>
            </a:r>
            <a:r>
              <a:rPr lang="en-US" altLang="ru-RU" spc="-265" dirty="0"/>
              <a:t> </a:t>
            </a:r>
            <a:r>
              <a:rPr lang="en-US" altLang="en-US" spc="-265" dirty="0"/>
              <a:t>түрлендіру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374081" y="3027857"/>
            <a:ext cx="17557115" cy="29552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болса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категориялық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бағандарды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сандық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пішімдерге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түрлендіріңіз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endParaRPr sz="395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Мысал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3950" dirty="0">
                <a:latin typeface="Courier New" panose="02070309020205020404" charset="0"/>
                <a:cs typeface="Courier New" panose="02070309020205020404" charset="0"/>
              </a:rPr>
              <a:t>Жынысты</a:t>
            </a:r>
            <a:r>
              <a:rPr lang="en-US" altLang="ru-RU" sz="3950" dirty="0">
                <a:latin typeface="Courier New" panose="02070309020205020404" charset="0"/>
                <a:cs typeface="Courier New" panose="02070309020205020404" charset="0"/>
              </a:rPr>
              <a:t> (Sex)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жөнелту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портын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ru-RU" sz="3950" dirty="0">
                <a:latin typeface="Courier New" panose="02070309020205020404" charset="0"/>
                <a:cs typeface="Courier New" panose="02070309020205020404" charset="0"/>
              </a:rPr>
              <a:t>Embarked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кодтау машиналық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оқыту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мақсаттары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dirty="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65" y="869673"/>
            <a:ext cx="993584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түрін</a:t>
            </a:r>
            <a:r>
              <a:rPr lang="en-US" altLang="ru-RU" spc="-265" dirty="0"/>
              <a:t> </a:t>
            </a:r>
            <a:r>
              <a:rPr lang="en-US" altLang="en-US" spc="-265" dirty="0"/>
              <a:t>түрлендіру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374081" y="2220538"/>
            <a:ext cx="17802860" cy="48920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14985" marR="5080" indent="-502920">
              <a:lnSpc>
                <a:spcPts val="4500"/>
              </a:lnSpc>
              <a:spcBef>
                <a:spcPts val="445"/>
              </a:spcBef>
              <a:buSzPct val="123000"/>
              <a:buChar char="•"/>
              <a:tabLst>
                <a:tab pos="514350" algn="l"/>
                <a:tab pos="5810250" algn="l"/>
                <a:tab pos="9979660" algn="l"/>
              </a:tabLst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3950" spc="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Жынысты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(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жынысты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)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сандық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мәнге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түрлендіру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(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ер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үшін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0,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әйел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0" dirty="0">
                <a:latin typeface="Courier New" panose="02070309020205020404"/>
                <a:cs typeface="Courier New" panose="02070309020205020404"/>
              </a:rPr>
              <a:t>үшін</a:t>
            </a:r>
            <a:r>
              <a:rPr lang="en-US" altLang="ru-RU" sz="3950" spc="-10" dirty="0">
                <a:latin typeface="Courier New" panose="02070309020205020404"/>
                <a:cs typeface="Courier New" panose="02070309020205020404"/>
              </a:rPr>
              <a:t> 1)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(female))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4355"/>
              </a:spcBef>
            </a:pPr>
            <a:r>
              <a:rPr sz="3950" spc="-3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950" spc="-3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950" spc="-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'Sex’</a:t>
            </a:r>
            <a:r>
              <a:rPr sz="3950" spc="-3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950" spc="-355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3950" spc="-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3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950" spc="-3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950" spc="-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'Sex’</a:t>
            </a:r>
            <a:r>
              <a:rPr sz="3950" spc="-3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]</a:t>
            </a:r>
            <a:r>
              <a:rPr sz="3950" spc="-30" dirty="0">
                <a:latin typeface="Courier New" panose="02070309020205020404"/>
                <a:cs typeface="Courier New" panose="02070309020205020404"/>
              </a:rPr>
              <a:t>.map</a:t>
            </a:r>
            <a:r>
              <a:rPr sz="3950" spc="-3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3950" spc="-30" dirty="0">
                <a:solidFill>
                  <a:srgbClr val="00AF50"/>
                </a:solidFill>
                <a:latin typeface="Courier New" panose="02070309020205020404"/>
                <a:cs typeface="Courier New" panose="02070309020205020404"/>
              </a:rPr>
              <a:t>{</a:t>
            </a:r>
            <a:r>
              <a:rPr sz="3950" spc="-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'male':</a:t>
            </a:r>
            <a:r>
              <a:rPr sz="3950" spc="-30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0,</a:t>
            </a:r>
            <a:r>
              <a:rPr sz="3950" spc="-35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'female':</a:t>
            </a:r>
            <a:r>
              <a:rPr sz="3950" spc="-3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1</a:t>
            </a:r>
            <a:r>
              <a:rPr sz="3950" spc="-25" dirty="0">
                <a:solidFill>
                  <a:srgbClr val="00AF50"/>
                </a:solidFill>
                <a:latin typeface="Courier New" panose="02070309020205020404"/>
                <a:cs typeface="Courier New" panose="02070309020205020404"/>
              </a:rPr>
              <a:t>}</a:t>
            </a:r>
            <a:r>
              <a:rPr sz="3950" spc="-25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05"/>
              </a:spcBef>
            </a:pP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5620" indent="-502920">
              <a:lnSpc>
                <a:spcPct val="100000"/>
              </a:lnSpc>
              <a:buSzPct val="123000"/>
              <a:buChar char="•"/>
              <a:tabLst>
                <a:tab pos="515620" algn="l"/>
                <a:tab pos="7517130" algn="l"/>
              </a:tabLst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3950" spc="1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40" dirty="0">
                <a:latin typeface="Courier New" panose="02070309020205020404"/>
                <a:cs typeface="Courier New" panose="02070309020205020404"/>
              </a:rPr>
              <a:t>Ыстық</a:t>
            </a:r>
            <a:r>
              <a:rPr lang="en-US" altLang="ru-RU" sz="3950" spc="-1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40" dirty="0">
                <a:latin typeface="Courier New" panose="02070309020205020404"/>
                <a:cs typeface="Courier New" panose="02070309020205020404"/>
              </a:rPr>
              <a:t>кодтау</a:t>
            </a:r>
            <a:r>
              <a:rPr lang="en-US" altLang="ru-RU" sz="3950" spc="-1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40" dirty="0">
                <a:latin typeface="Courier New" panose="02070309020205020404"/>
                <a:cs typeface="Courier New" panose="02070309020205020404"/>
              </a:rPr>
              <a:t>Шығу</a:t>
            </a:r>
            <a:r>
              <a:rPr lang="en-US" altLang="ru-RU" sz="3950" spc="-1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950" spc="-140" dirty="0">
                <a:latin typeface="Courier New" panose="02070309020205020404"/>
                <a:cs typeface="Courier New" panose="02070309020205020404"/>
              </a:rPr>
              <a:t>порты</a:t>
            </a:r>
            <a:r>
              <a:rPr sz="3950" spc="-1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4000" spc="-10" dirty="0">
                <a:latin typeface="Courier New" panose="02070309020205020404"/>
                <a:cs typeface="Courier New" panose="02070309020205020404"/>
              </a:rPr>
              <a:t>(</a:t>
            </a:r>
            <a:r>
              <a:rPr sz="4000" spc="-10" dirty="0">
                <a:solidFill>
                  <a:srgbClr val="C0504D"/>
                </a:solidFill>
                <a:latin typeface="Courier New" panose="02070309020205020404"/>
                <a:cs typeface="Courier New" panose="02070309020205020404"/>
              </a:rPr>
              <a:t>Embarked</a:t>
            </a:r>
            <a:r>
              <a:rPr sz="4000" spc="-10" dirty="0">
                <a:latin typeface="Courier New" panose="02070309020205020404"/>
                <a:cs typeface="Courier New" panose="02070309020205020404"/>
              </a:rPr>
              <a:t>)</a:t>
            </a:r>
            <a:endParaRPr sz="400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95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950" spc="2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35" dirty="0">
                <a:latin typeface="Courier New" panose="02070309020205020404"/>
                <a:cs typeface="Courier New" panose="02070309020205020404"/>
              </a:rPr>
              <a:t>pd.get_dummies</a:t>
            </a:r>
            <a:r>
              <a:rPr sz="3950" spc="-35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3950" spc="-35" dirty="0">
                <a:latin typeface="Courier New" panose="02070309020205020404"/>
                <a:cs typeface="Courier New" panose="02070309020205020404"/>
              </a:rPr>
              <a:t>df,</a:t>
            </a:r>
            <a:r>
              <a:rPr sz="3950" spc="-8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columns=</a:t>
            </a:r>
            <a:r>
              <a:rPr sz="39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4000" spc="-10" dirty="0">
                <a:solidFill>
                  <a:srgbClr val="C0504D"/>
                </a:solidFill>
                <a:latin typeface="Courier New" panose="02070309020205020404"/>
                <a:cs typeface="Courier New" panose="02070309020205020404"/>
              </a:rPr>
              <a:t>'Embarked’</a:t>
            </a:r>
            <a:r>
              <a:rPr sz="3950" spc="-10" dirty="0">
                <a:solidFill>
                  <a:srgbClr val="4F81BC"/>
                </a:solidFill>
                <a:latin typeface="Courier New" panose="02070309020205020404"/>
                <a:cs typeface="Courier New" panose="02070309020205020404"/>
              </a:rPr>
              <a:t>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97529" y="7718071"/>
            <a:ext cx="6889734" cy="2555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26967" y="5241421"/>
            <a:ext cx="1112892" cy="5454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z="5800"/>
              <a:t>AI </a:t>
            </a:r>
            <a:r>
              <a:rPr lang="en-US" altLang="en-US" sz="5800"/>
              <a:t>модельдерін</a:t>
            </a:r>
            <a:r>
              <a:rPr lang="en-US" altLang="ru-RU" sz="5800"/>
              <a:t> </a:t>
            </a:r>
            <a:r>
              <a:rPr lang="en-US" altLang="en-US" sz="5800"/>
              <a:t>құрудың</a:t>
            </a:r>
            <a:r>
              <a:rPr lang="en-US" altLang="ru-RU" sz="5800"/>
              <a:t> </a:t>
            </a:r>
            <a:r>
              <a:rPr lang="en-US" altLang="en-US" sz="5800"/>
              <a:t>негізгі</a:t>
            </a:r>
            <a:r>
              <a:rPr lang="en-US" altLang="ru-RU" sz="5800"/>
              <a:t> </a:t>
            </a:r>
            <a:r>
              <a:rPr lang="en-US" altLang="en-US" sz="5800"/>
              <a:t>компоненттері</a:t>
            </a:r>
            <a:endParaRPr lang="en-US" altLang="en-US" sz="5800"/>
          </a:p>
        </p:txBody>
      </p:sp>
      <p:grpSp>
        <p:nvGrpSpPr>
          <p:cNvPr id="3" name="object 3"/>
          <p:cNvGrpSpPr/>
          <p:nvPr/>
        </p:nvGrpSpPr>
        <p:grpSpPr>
          <a:xfrm>
            <a:off x="1183851" y="3711100"/>
            <a:ext cx="17736185" cy="4305935"/>
            <a:chOff x="1183851" y="3711100"/>
            <a:chExt cx="17736185" cy="43059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83851" y="3711100"/>
              <a:ext cx="17735863" cy="43055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45245" y="6211652"/>
              <a:ext cx="15387319" cy="672465"/>
            </a:xfrm>
            <a:custGeom>
              <a:avLst/>
              <a:gdLst/>
              <a:ahLst/>
              <a:cxnLst/>
              <a:rect l="l" t="t" r="r" b="b"/>
              <a:pathLst>
                <a:path w="15387319" h="672465">
                  <a:moveTo>
                    <a:pt x="2953181" y="18453"/>
                  </a:moveTo>
                  <a:lnTo>
                    <a:pt x="0" y="18453"/>
                  </a:lnTo>
                  <a:lnTo>
                    <a:pt x="0" y="543826"/>
                  </a:lnTo>
                  <a:lnTo>
                    <a:pt x="2953181" y="543826"/>
                  </a:lnTo>
                  <a:lnTo>
                    <a:pt x="2953181" y="18453"/>
                  </a:lnTo>
                  <a:close/>
                </a:path>
                <a:path w="15387319" h="672465">
                  <a:moveTo>
                    <a:pt x="15387308" y="0"/>
                  </a:moveTo>
                  <a:lnTo>
                    <a:pt x="12504865" y="0"/>
                  </a:lnTo>
                  <a:lnTo>
                    <a:pt x="12504865" y="672338"/>
                  </a:lnTo>
                  <a:lnTo>
                    <a:pt x="15387308" y="672338"/>
                  </a:lnTo>
                  <a:lnTo>
                    <a:pt x="15387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226888" y="6365713"/>
            <a:ext cx="31248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Trebuchet MS" panose="020B0603020202020204"/>
                <a:cs typeface="Trebuchet MS" panose="020B0603020202020204"/>
              </a:rPr>
              <a:t>Вычислительные</a:t>
            </a:r>
            <a:r>
              <a:rPr sz="190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900" spc="-10" dirty="0">
                <a:latin typeface="Trebuchet MS" panose="020B0603020202020204"/>
                <a:cs typeface="Trebuchet MS" panose="020B0603020202020204"/>
              </a:rPr>
              <a:t>мощности</a:t>
            </a:r>
            <a:endParaRPr sz="1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5155" y="6229953"/>
            <a:ext cx="3074035" cy="9918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43255">
              <a:lnSpc>
                <a:spcPts val="2635"/>
              </a:lnSpc>
              <a:spcBef>
                <a:spcPts val="890"/>
              </a:spcBef>
            </a:pPr>
            <a:r>
              <a:rPr sz="2300" dirty="0">
                <a:latin typeface="Trebuchet MS" panose="020B0603020202020204"/>
                <a:cs typeface="Trebuchet MS" panose="020B0603020202020204"/>
              </a:rPr>
              <a:t>Данные</a:t>
            </a:r>
            <a:r>
              <a:rPr sz="230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30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2300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300" spc="-25" dirty="0">
                <a:latin typeface="Trebuchet MS" panose="020B0603020202020204"/>
                <a:cs typeface="Trebuchet MS" panose="020B0603020202020204"/>
              </a:rPr>
              <a:t>их</a:t>
            </a:r>
            <a:endParaRPr sz="2300">
              <a:latin typeface="Trebuchet MS" panose="020B0603020202020204"/>
              <a:cs typeface="Trebuchet MS" panose="020B0603020202020204"/>
            </a:endParaRPr>
          </a:p>
          <a:p>
            <a:pPr marL="715010">
              <a:lnSpc>
                <a:spcPts val="2635"/>
              </a:lnSpc>
            </a:pPr>
            <a:r>
              <a:rPr sz="2300" spc="-10" dirty="0">
                <a:latin typeface="Trebuchet MS" panose="020B0603020202020204"/>
                <a:cs typeface="Trebuchet MS" panose="020B0603020202020204"/>
              </a:rPr>
              <a:t>подготовка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5068" y="6229953"/>
            <a:ext cx="3074035" cy="9918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030" rIns="0" bIns="0" rtlCol="0">
            <a:spAutoFit/>
          </a:bodyPr>
          <a:lstStyle/>
          <a:p>
            <a:pPr marR="10160" algn="ctr">
              <a:lnSpc>
                <a:spcPts val="2635"/>
              </a:lnSpc>
              <a:spcBef>
                <a:spcPts val="890"/>
              </a:spcBef>
            </a:pPr>
            <a:r>
              <a:rPr sz="2300" spc="-10" dirty="0">
                <a:latin typeface="Trebuchet MS" panose="020B0603020202020204"/>
                <a:cs typeface="Trebuchet MS" panose="020B0603020202020204"/>
              </a:rPr>
              <a:t>Алгоритмы</a:t>
            </a:r>
            <a:endParaRPr sz="2300">
              <a:latin typeface="Trebuchet MS" panose="020B0603020202020204"/>
              <a:cs typeface="Trebuchet MS" panose="020B0603020202020204"/>
            </a:endParaRPr>
          </a:p>
          <a:p>
            <a:pPr marL="6350" algn="ctr">
              <a:lnSpc>
                <a:spcPts val="2635"/>
              </a:lnSpc>
            </a:pPr>
            <a:r>
              <a:rPr sz="2300" dirty="0">
                <a:latin typeface="Trebuchet MS" panose="020B0603020202020204"/>
                <a:cs typeface="Trebuchet MS" panose="020B0603020202020204"/>
              </a:rPr>
              <a:t>машинного</a:t>
            </a:r>
            <a:r>
              <a:rPr sz="2300" spc="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обучения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22871" y="6101179"/>
            <a:ext cx="179958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Trebuchet MS" panose="020B0603020202020204"/>
                <a:cs typeface="Trebuchet MS" panose="020B0603020202020204"/>
              </a:rPr>
              <a:t>Платформа</a:t>
            </a:r>
            <a:r>
              <a:rPr sz="1900" spc="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900" spc="-25" dirty="0">
                <a:latin typeface="Trebuchet MS" panose="020B0603020202020204"/>
                <a:cs typeface="Trebuchet MS" panose="020B0603020202020204"/>
              </a:rPr>
              <a:t>для</a:t>
            </a:r>
            <a:endParaRPr sz="1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9741" y="6372698"/>
            <a:ext cx="2164080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67385" marR="5080" indent="-655320">
              <a:lnSpc>
                <a:spcPts val="2100"/>
              </a:lnSpc>
              <a:spcBef>
                <a:spcPts val="315"/>
              </a:spcBef>
            </a:pPr>
            <a:r>
              <a:rPr sz="1900" dirty="0">
                <a:latin typeface="Trebuchet MS" panose="020B0603020202020204"/>
                <a:cs typeface="Trebuchet MS" panose="020B0603020202020204"/>
              </a:rPr>
              <a:t>развертывания</a:t>
            </a:r>
            <a:r>
              <a:rPr sz="1900" spc="2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900" spc="30" dirty="0">
                <a:latin typeface="Trebuchet MS" panose="020B0603020202020204"/>
                <a:cs typeface="Trebuchet MS" panose="020B0603020202020204"/>
              </a:rPr>
              <a:t>ИИ </a:t>
            </a:r>
            <a:r>
              <a:rPr sz="1900" spc="-10" dirty="0">
                <a:latin typeface="Trebuchet MS" panose="020B0603020202020204"/>
                <a:cs typeface="Trebuchet MS" panose="020B0603020202020204"/>
              </a:rPr>
              <a:t>модели</a:t>
            </a:r>
            <a:endParaRPr sz="19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lang="en-US" altLang="en-US" sz="4500"/>
              <a:t>Бір</a:t>
            </a:r>
            <a:r>
              <a:rPr lang="en-US" altLang="ru-RU" sz="4500"/>
              <a:t> </a:t>
            </a:r>
            <a:r>
              <a:rPr lang="en-US" altLang="en-US" sz="4500"/>
              <a:t>жылдам</a:t>
            </a:r>
            <a:r>
              <a:rPr lang="en-US" altLang="ru-RU" sz="4500"/>
              <a:t> </a:t>
            </a:r>
            <a:r>
              <a:rPr lang="en-US" altLang="en-US" sz="4500"/>
              <a:t>кодтау</a:t>
            </a:r>
            <a:br>
              <a:rPr lang="en-US" altLang="en-US" sz="4500"/>
            </a:br>
            <a:r>
              <a:rPr lang="en-US" altLang="en-US" sz="4500"/>
              <a:t>Мысал</a:t>
            </a:r>
            <a:endParaRPr lang="en-US" altLang="en-US" sz="45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29662" y="4168288"/>
            <a:ext cx="15831546" cy="46908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050" y="2606675"/>
            <a:ext cx="14102715" cy="442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en-US" sz="9550">
                <a:latin typeface="Tahoma" panose="020B0604030504040204"/>
                <a:cs typeface="Tahoma" panose="020B0604030504040204"/>
              </a:rPr>
              <a:t>Назар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9550">
                <a:latin typeface="Tahoma" panose="020B0604030504040204"/>
                <a:cs typeface="Tahoma" panose="020B0604030504040204"/>
              </a:rPr>
              <a:t>аударғаныңызға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9550">
                <a:latin typeface="Tahoma" panose="020B0604030504040204"/>
                <a:cs typeface="Tahoma" panose="020B0604030504040204"/>
              </a:rPr>
              <a:t>рақмет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!</a:t>
            </a:r>
            <a:endParaRPr lang="en-US" altLang="ru-RU" sz="95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64870"/>
            <a:ext cx="8749665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6000"/>
              <a:t>Деректер</a:t>
            </a:r>
            <a:r>
              <a:rPr lang="en-US" altLang="ru-RU" sz="6000"/>
              <a:t> </a:t>
            </a:r>
            <a:r>
              <a:rPr lang="en-US" altLang="en-US" sz="6000"/>
              <a:t>жинау</a:t>
            </a:r>
            <a:br>
              <a:rPr lang="en-US" altLang="en-US" sz="6000"/>
            </a:br>
            <a:r>
              <a:rPr lang="en-US" altLang="en-US" sz="6000"/>
              <a:t>Анықтама</a:t>
            </a:r>
            <a:endParaRPr lang="en-US" altLang="en-US" sz="6000"/>
          </a:p>
        </p:txBody>
      </p:sp>
      <p:sp>
        <p:nvSpPr>
          <p:cNvPr id="3" name="object 3"/>
          <p:cNvSpPr txBox="1"/>
          <p:nvPr/>
        </p:nvSpPr>
        <p:spPr>
          <a:xfrm>
            <a:off x="1023593" y="3502190"/>
            <a:ext cx="17788255" cy="17132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514985" marR="5080" indent="-502920">
              <a:lnSpc>
                <a:spcPct val="90000"/>
              </a:lnSpc>
              <a:spcBef>
                <a:spcPts val="570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Жасанды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интеллект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(AI)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оқытудағы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(ML)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өндіру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AI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үлгілерін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үйрету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тексеру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сынау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көздерден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ақпарат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білдіреді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818067" y="5910881"/>
            <a:ext cx="4467583" cy="4467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АI</a:t>
            </a:r>
            <a:r>
              <a:rPr lang="en-US" altLang="ru-RU" sz="7000"/>
              <a:t> </a:t>
            </a:r>
            <a:r>
              <a:rPr lang="en-US" altLang="en-US" sz="7000"/>
              <a:t>үшін</a:t>
            </a:r>
            <a:r>
              <a:rPr lang="en-US" altLang="ru-RU" sz="7000"/>
              <a:t> </a:t>
            </a:r>
            <a:r>
              <a:rPr lang="en-US" altLang="en-US" sz="7000"/>
              <a:t>деректерді</a:t>
            </a:r>
            <a:r>
              <a:rPr lang="en-US" altLang="ru-RU" sz="7000"/>
              <a:t> </a:t>
            </a:r>
            <a:r>
              <a:rPr lang="en-US" altLang="en-US" sz="7000"/>
              <a:t>жинау</a:t>
            </a:r>
            <a:r>
              <a:rPr lang="en-US" altLang="ru-RU" sz="7000"/>
              <a:t> </a:t>
            </a:r>
            <a:r>
              <a:rPr lang="en-US" altLang="en-US" sz="7000"/>
              <a:t>түрлері</a:t>
            </a:r>
            <a:endParaRPr lang="en-US" altLang="en-US" sz="7000"/>
          </a:p>
        </p:txBody>
      </p:sp>
      <p:sp>
        <p:nvSpPr>
          <p:cNvPr id="3" name="object 3"/>
          <p:cNvSpPr/>
          <p:nvPr/>
        </p:nvSpPr>
        <p:spPr>
          <a:xfrm>
            <a:off x="7454138" y="2818225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633" y="315039"/>
                </a:moveTo>
                <a:lnTo>
                  <a:pt x="4955988" y="335867"/>
                </a:lnTo>
                <a:lnTo>
                  <a:pt x="5008311" y="357202"/>
                </a:lnTo>
                <a:lnTo>
                  <a:pt x="5058982" y="378792"/>
                </a:lnTo>
                <a:lnTo>
                  <a:pt x="5107876" y="400889"/>
                </a:lnTo>
                <a:lnTo>
                  <a:pt x="5154865" y="423240"/>
                </a:lnTo>
                <a:lnTo>
                  <a:pt x="5200076" y="445973"/>
                </a:lnTo>
                <a:lnTo>
                  <a:pt x="5243382" y="469086"/>
                </a:lnTo>
                <a:lnTo>
                  <a:pt x="5285037" y="492581"/>
                </a:lnTo>
                <a:lnTo>
                  <a:pt x="5324787" y="516202"/>
                </a:lnTo>
                <a:lnTo>
                  <a:pt x="5362759" y="540331"/>
                </a:lnTo>
                <a:lnTo>
                  <a:pt x="5398953" y="564588"/>
                </a:lnTo>
                <a:lnTo>
                  <a:pt x="5433369" y="589225"/>
                </a:lnTo>
                <a:lnTo>
                  <a:pt x="5465880" y="613990"/>
                </a:lnTo>
                <a:lnTo>
                  <a:pt x="5496613" y="639008"/>
                </a:lnTo>
                <a:lnTo>
                  <a:pt x="5525568" y="664407"/>
                </a:lnTo>
                <a:lnTo>
                  <a:pt x="5578018" y="715587"/>
                </a:lnTo>
                <a:lnTo>
                  <a:pt x="5623229" y="767529"/>
                </a:lnTo>
                <a:lnTo>
                  <a:pt x="5661201" y="820232"/>
                </a:lnTo>
                <a:lnTo>
                  <a:pt x="5691934" y="873317"/>
                </a:lnTo>
                <a:lnTo>
                  <a:pt x="5715429" y="926910"/>
                </a:lnTo>
                <a:lnTo>
                  <a:pt x="5731684" y="980756"/>
                </a:lnTo>
                <a:lnTo>
                  <a:pt x="5740701" y="1034730"/>
                </a:lnTo>
                <a:lnTo>
                  <a:pt x="5742479" y="1061780"/>
                </a:lnTo>
                <a:lnTo>
                  <a:pt x="5742479" y="1088831"/>
                </a:lnTo>
                <a:lnTo>
                  <a:pt x="5737145" y="1142931"/>
                </a:lnTo>
                <a:lnTo>
                  <a:pt x="5724445" y="1196905"/>
                </a:lnTo>
                <a:lnTo>
                  <a:pt x="5704507" y="1250624"/>
                </a:lnTo>
                <a:lnTo>
                  <a:pt x="5677457" y="1303963"/>
                </a:lnTo>
                <a:lnTo>
                  <a:pt x="5643040" y="1356921"/>
                </a:lnTo>
                <a:lnTo>
                  <a:pt x="5601513" y="1409116"/>
                </a:lnTo>
                <a:lnTo>
                  <a:pt x="5552619" y="1460804"/>
                </a:lnTo>
                <a:lnTo>
                  <a:pt x="5496613" y="1511603"/>
                </a:lnTo>
                <a:lnTo>
                  <a:pt x="5465880" y="1536621"/>
                </a:lnTo>
                <a:lnTo>
                  <a:pt x="5433369" y="1561513"/>
                </a:lnTo>
                <a:lnTo>
                  <a:pt x="5398953" y="1586023"/>
                </a:lnTo>
                <a:lnTo>
                  <a:pt x="5362759" y="1610406"/>
                </a:lnTo>
                <a:lnTo>
                  <a:pt x="5324787" y="1634409"/>
                </a:lnTo>
                <a:lnTo>
                  <a:pt x="5285037" y="1658157"/>
                </a:lnTo>
                <a:lnTo>
                  <a:pt x="5243382" y="1681525"/>
                </a:lnTo>
                <a:lnTo>
                  <a:pt x="5200076" y="1704638"/>
                </a:lnTo>
                <a:lnTo>
                  <a:pt x="5154865" y="1727370"/>
                </a:lnTo>
                <a:lnTo>
                  <a:pt x="5107876" y="1749849"/>
                </a:lnTo>
                <a:lnTo>
                  <a:pt x="5058982" y="1771819"/>
                </a:lnTo>
                <a:lnTo>
                  <a:pt x="5008311" y="1793536"/>
                </a:lnTo>
                <a:lnTo>
                  <a:pt x="4955988" y="1814744"/>
                </a:lnTo>
                <a:lnTo>
                  <a:pt x="4901633" y="1835572"/>
                </a:lnTo>
                <a:lnTo>
                  <a:pt x="4860867" y="1850684"/>
                </a:lnTo>
                <a:lnTo>
                  <a:pt x="4819466" y="1865289"/>
                </a:lnTo>
                <a:lnTo>
                  <a:pt x="4777430" y="1879513"/>
                </a:lnTo>
                <a:lnTo>
                  <a:pt x="4734886" y="1893355"/>
                </a:lnTo>
                <a:lnTo>
                  <a:pt x="4691708" y="1906944"/>
                </a:lnTo>
                <a:lnTo>
                  <a:pt x="4648148" y="1920152"/>
                </a:lnTo>
                <a:lnTo>
                  <a:pt x="4603953" y="1932851"/>
                </a:lnTo>
                <a:lnTo>
                  <a:pt x="4559250" y="1945297"/>
                </a:lnTo>
                <a:lnTo>
                  <a:pt x="4514039" y="1957362"/>
                </a:lnTo>
                <a:lnTo>
                  <a:pt x="4468447" y="1969172"/>
                </a:lnTo>
                <a:lnTo>
                  <a:pt x="4422347" y="1980475"/>
                </a:lnTo>
                <a:lnTo>
                  <a:pt x="4375740" y="1991397"/>
                </a:lnTo>
                <a:lnTo>
                  <a:pt x="4328878" y="2002064"/>
                </a:lnTo>
                <a:lnTo>
                  <a:pt x="4281381" y="2012224"/>
                </a:lnTo>
                <a:lnTo>
                  <a:pt x="4233630" y="2022130"/>
                </a:lnTo>
                <a:lnTo>
                  <a:pt x="4185498" y="2031655"/>
                </a:lnTo>
                <a:lnTo>
                  <a:pt x="4136859" y="2040799"/>
                </a:lnTo>
                <a:lnTo>
                  <a:pt x="4087965" y="2049561"/>
                </a:lnTo>
                <a:lnTo>
                  <a:pt x="4038690" y="2057943"/>
                </a:lnTo>
                <a:lnTo>
                  <a:pt x="3989161" y="2066071"/>
                </a:lnTo>
                <a:lnTo>
                  <a:pt x="3939252" y="2073691"/>
                </a:lnTo>
                <a:lnTo>
                  <a:pt x="3889088" y="2081057"/>
                </a:lnTo>
                <a:lnTo>
                  <a:pt x="3838543" y="2087914"/>
                </a:lnTo>
                <a:lnTo>
                  <a:pt x="3787744" y="2094518"/>
                </a:lnTo>
                <a:lnTo>
                  <a:pt x="3736819" y="2100741"/>
                </a:lnTo>
                <a:lnTo>
                  <a:pt x="3685512" y="2106583"/>
                </a:lnTo>
                <a:lnTo>
                  <a:pt x="3634078" y="2112171"/>
                </a:lnTo>
                <a:lnTo>
                  <a:pt x="3582391" y="2117251"/>
                </a:lnTo>
                <a:lnTo>
                  <a:pt x="3530449" y="2121949"/>
                </a:lnTo>
                <a:lnTo>
                  <a:pt x="3478380" y="2126394"/>
                </a:lnTo>
                <a:lnTo>
                  <a:pt x="3426185" y="2130458"/>
                </a:lnTo>
                <a:lnTo>
                  <a:pt x="3373735" y="2134014"/>
                </a:lnTo>
                <a:lnTo>
                  <a:pt x="3321285" y="2137316"/>
                </a:lnTo>
                <a:lnTo>
                  <a:pt x="3268582" y="2140237"/>
                </a:lnTo>
                <a:lnTo>
                  <a:pt x="3215878" y="2142777"/>
                </a:lnTo>
                <a:lnTo>
                  <a:pt x="3162920" y="2145063"/>
                </a:lnTo>
                <a:lnTo>
                  <a:pt x="3109963" y="2146841"/>
                </a:lnTo>
                <a:lnTo>
                  <a:pt x="3057005" y="2148365"/>
                </a:lnTo>
                <a:lnTo>
                  <a:pt x="3003920" y="2149381"/>
                </a:lnTo>
                <a:lnTo>
                  <a:pt x="2950836" y="2150143"/>
                </a:lnTo>
                <a:lnTo>
                  <a:pt x="2897751" y="2150524"/>
                </a:lnTo>
                <a:lnTo>
                  <a:pt x="2844666" y="2150524"/>
                </a:lnTo>
                <a:lnTo>
                  <a:pt x="2791455" y="2150143"/>
                </a:lnTo>
                <a:lnTo>
                  <a:pt x="2738370" y="2149381"/>
                </a:lnTo>
                <a:lnTo>
                  <a:pt x="2685285" y="2148365"/>
                </a:lnTo>
                <a:lnTo>
                  <a:pt x="2632328" y="2146841"/>
                </a:lnTo>
                <a:lnTo>
                  <a:pt x="2579370" y="2145063"/>
                </a:lnTo>
                <a:lnTo>
                  <a:pt x="2526539" y="2142777"/>
                </a:lnTo>
                <a:lnTo>
                  <a:pt x="2473709" y="2140237"/>
                </a:lnTo>
                <a:lnTo>
                  <a:pt x="2421132" y="2137316"/>
                </a:lnTo>
                <a:lnTo>
                  <a:pt x="2368555" y="2134014"/>
                </a:lnTo>
                <a:lnTo>
                  <a:pt x="2316233" y="2130458"/>
                </a:lnTo>
                <a:lnTo>
                  <a:pt x="2263910" y="2126394"/>
                </a:lnTo>
                <a:lnTo>
                  <a:pt x="2211841" y="2121949"/>
                </a:lnTo>
                <a:lnTo>
                  <a:pt x="2160027" y="2117251"/>
                </a:lnTo>
                <a:lnTo>
                  <a:pt x="2108339" y="2112171"/>
                </a:lnTo>
                <a:lnTo>
                  <a:pt x="2056778" y="2106583"/>
                </a:lnTo>
                <a:lnTo>
                  <a:pt x="2005598" y="2100741"/>
                </a:lnTo>
                <a:lnTo>
                  <a:pt x="1954546" y="2094518"/>
                </a:lnTo>
                <a:lnTo>
                  <a:pt x="1903747" y="2087914"/>
                </a:lnTo>
                <a:lnTo>
                  <a:pt x="1853329" y="2081057"/>
                </a:lnTo>
                <a:lnTo>
                  <a:pt x="1803166" y="2073691"/>
                </a:lnTo>
                <a:lnTo>
                  <a:pt x="1753256" y="2066071"/>
                </a:lnTo>
                <a:lnTo>
                  <a:pt x="1703600" y="2057943"/>
                </a:lnTo>
                <a:lnTo>
                  <a:pt x="1654325" y="2049561"/>
                </a:lnTo>
                <a:lnTo>
                  <a:pt x="1605432" y="2040799"/>
                </a:lnTo>
                <a:lnTo>
                  <a:pt x="1556919" y="2031655"/>
                </a:lnTo>
                <a:lnTo>
                  <a:pt x="1508660" y="2022130"/>
                </a:lnTo>
                <a:lnTo>
                  <a:pt x="1460909" y="2012224"/>
                </a:lnTo>
                <a:lnTo>
                  <a:pt x="1413539" y="2002064"/>
                </a:lnTo>
                <a:lnTo>
                  <a:pt x="1366551" y="1991397"/>
                </a:lnTo>
                <a:lnTo>
                  <a:pt x="1319943" y="1980475"/>
                </a:lnTo>
                <a:lnTo>
                  <a:pt x="1273843" y="1969172"/>
                </a:lnTo>
                <a:lnTo>
                  <a:pt x="1228251" y="1957362"/>
                </a:lnTo>
                <a:lnTo>
                  <a:pt x="1183040" y="1945297"/>
                </a:lnTo>
                <a:lnTo>
                  <a:pt x="1138464" y="1932851"/>
                </a:lnTo>
                <a:lnTo>
                  <a:pt x="1094269" y="1920152"/>
                </a:lnTo>
                <a:lnTo>
                  <a:pt x="1050583" y="1906944"/>
                </a:lnTo>
                <a:lnTo>
                  <a:pt x="1007531" y="1893355"/>
                </a:lnTo>
                <a:lnTo>
                  <a:pt x="964987" y="1879513"/>
                </a:lnTo>
                <a:lnTo>
                  <a:pt x="922951" y="1865289"/>
                </a:lnTo>
                <a:lnTo>
                  <a:pt x="881550" y="1850684"/>
                </a:lnTo>
                <a:lnTo>
                  <a:pt x="840657" y="1835572"/>
                </a:lnTo>
                <a:lnTo>
                  <a:pt x="786429" y="1814744"/>
                </a:lnTo>
                <a:lnTo>
                  <a:pt x="733980" y="1793536"/>
                </a:lnTo>
                <a:lnTo>
                  <a:pt x="683308" y="1771819"/>
                </a:lnTo>
                <a:lnTo>
                  <a:pt x="634541" y="1749849"/>
                </a:lnTo>
                <a:lnTo>
                  <a:pt x="587552" y="1727370"/>
                </a:lnTo>
                <a:lnTo>
                  <a:pt x="542341" y="1704638"/>
                </a:lnTo>
                <a:lnTo>
                  <a:pt x="498909" y="1681525"/>
                </a:lnTo>
                <a:lnTo>
                  <a:pt x="457254" y="1658157"/>
                </a:lnTo>
                <a:lnTo>
                  <a:pt x="417504" y="1634409"/>
                </a:lnTo>
                <a:lnTo>
                  <a:pt x="379532" y="1610406"/>
                </a:lnTo>
                <a:lnTo>
                  <a:pt x="343337" y="1586023"/>
                </a:lnTo>
                <a:lnTo>
                  <a:pt x="309048" y="1561513"/>
                </a:lnTo>
                <a:lnTo>
                  <a:pt x="276537" y="1536621"/>
                </a:lnTo>
                <a:lnTo>
                  <a:pt x="245804" y="1511603"/>
                </a:lnTo>
                <a:lnTo>
                  <a:pt x="216849" y="1486331"/>
                </a:lnTo>
                <a:lnTo>
                  <a:pt x="164399" y="1435024"/>
                </a:lnTo>
                <a:lnTo>
                  <a:pt x="119188" y="1383082"/>
                </a:lnTo>
                <a:lnTo>
                  <a:pt x="81216" y="1330505"/>
                </a:lnTo>
                <a:lnTo>
                  <a:pt x="50483" y="1277421"/>
                </a:lnTo>
                <a:lnTo>
                  <a:pt x="26988" y="1223828"/>
                </a:lnTo>
                <a:lnTo>
                  <a:pt x="10733" y="1169982"/>
                </a:lnTo>
                <a:lnTo>
                  <a:pt x="1589" y="1115881"/>
                </a:lnTo>
                <a:lnTo>
                  <a:pt x="-188" y="1088831"/>
                </a:lnTo>
                <a:lnTo>
                  <a:pt x="-188" y="1061780"/>
                </a:lnTo>
                <a:lnTo>
                  <a:pt x="5272" y="1007680"/>
                </a:lnTo>
                <a:lnTo>
                  <a:pt x="17972" y="953706"/>
                </a:lnTo>
                <a:lnTo>
                  <a:pt x="37783" y="899986"/>
                </a:lnTo>
                <a:lnTo>
                  <a:pt x="64960" y="846648"/>
                </a:lnTo>
                <a:lnTo>
                  <a:pt x="99250" y="793817"/>
                </a:lnTo>
                <a:lnTo>
                  <a:pt x="140905" y="741494"/>
                </a:lnTo>
                <a:lnTo>
                  <a:pt x="189671" y="689934"/>
                </a:lnTo>
                <a:lnTo>
                  <a:pt x="245804" y="639008"/>
                </a:lnTo>
                <a:lnTo>
                  <a:pt x="276537" y="613990"/>
                </a:lnTo>
                <a:lnTo>
                  <a:pt x="309048" y="589225"/>
                </a:lnTo>
                <a:lnTo>
                  <a:pt x="343337" y="564588"/>
                </a:lnTo>
                <a:lnTo>
                  <a:pt x="379532" y="540331"/>
                </a:lnTo>
                <a:lnTo>
                  <a:pt x="417504" y="516202"/>
                </a:lnTo>
                <a:lnTo>
                  <a:pt x="457254" y="492581"/>
                </a:lnTo>
                <a:lnTo>
                  <a:pt x="498909" y="469086"/>
                </a:lnTo>
                <a:lnTo>
                  <a:pt x="542341" y="445973"/>
                </a:lnTo>
                <a:lnTo>
                  <a:pt x="587552" y="423240"/>
                </a:lnTo>
                <a:lnTo>
                  <a:pt x="634541" y="400889"/>
                </a:lnTo>
                <a:lnTo>
                  <a:pt x="683308" y="378792"/>
                </a:lnTo>
                <a:lnTo>
                  <a:pt x="733980" y="357202"/>
                </a:lnTo>
                <a:lnTo>
                  <a:pt x="786429" y="335867"/>
                </a:lnTo>
                <a:lnTo>
                  <a:pt x="840657" y="315039"/>
                </a:lnTo>
                <a:lnTo>
                  <a:pt x="881550" y="300054"/>
                </a:lnTo>
                <a:lnTo>
                  <a:pt x="922951" y="285449"/>
                </a:lnTo>
                <a:lnTo>
                  <a:pt x="964987" y="271098"/>
                </a:lnTo>
                <a:lnTo>
                  <a:pt x="1007531" y="257256"/>
                </a:lnTo>
                <a:lnTo>
                  <a:pt x="1050583" y="243667"/>
                </a:lnTo>
                <a:lnTo>
                  <a:pt x="1094269" y="230586"/>
                </a:lnTo>
                <a:lnTo>
                  <a:pt x="1138464" y="217760"/>
                </a:lnTo>
                <a:lnTo>
                  <a:pt x="1183040" y="205314"/>
                </a:lnTo>
                <a:lnTo>
                  <a:pt x="1228251" y="193249"/>
                </a:lnTo>
                <a:lnTo>
                  <a:pt x="1273843" y="181566"/>
                </a:lnTo>
                <a:lnTo>
                  <a:pt x="1319943" y="170263"/>
                </a:lnTo>
                <a:lnTo>
                  <a:pt x="1366551" y="159214"/>
                </a:lnTo>
                <a:lnTo>
                  <a:pt x="1413539" y="148673"/>
                </a:lnTo>
                <a:lnTo>
                  <a:pt x="1460909" y="138387"/>
                </a:lnTo>
                <a:lnTo>
                  <a:pt x="1508660" y="128481"/>
                </a:lnTo>
                <a:lnTo>
                  <a:pt x="1556919" y="118956"/>
                </a:lnTo>
                <a:lnTo>
                  <a:pt x="1605432" y="109812"/>
                </a:lnTo>
                <a:lnTo>
                  <a:pt x="1654325" y="101050"/>
                </a:lnTo>
                <a:lnTo>
                  <a:pt x="1703600" y="92668"/>
                </a:lnTo>
                <a:lnTo>
                  <a:pt x="1753256" y="84667"/>
                </a:lnTo>
                <a:lnTo>
                  <a:pt x="1803166" y="76920"/>
                </a:lnTo>
                <a:lnTo>
                  <a:pt x="1853329" y="69681"/>
                </a:lnTo>
                <a:lnTo>
                  <a:pt x="1903747" y="62697"/>
                </a:lnTo>
                <a:lnTo>
                  <a:pt x="1954546" y="56093"/>
                </a:lnTo>
                <a:lnTo>
                  <a:pt x="2005598" y="49870"/>
                </a:lnTo>
                <a:lnTo>
                  <a:pt x="2056778" y="44028"/>
                </a:lnTo>
                <a:lnTo>
                  <a:pt x="2108339" y="38567"/>
                </a:lnTo>
                <a:lnTo>
                  <a:pt x="2160027" y="33487"/>
                </a:lnTo>
                <a:lnTo>
                  <a:pt x="2211841" y="28661"/>
                </a:lnTo>
                <a:lnTo>
                  <a:pt x="2263910" y="24343"/>
                </a:lnTo>
                <a:lnTo>
                  <a:pt x="2316233" y="20280"/>
                </a:lnTo>
                <a:lnTo>
                  <a:pt x="2368555" y="16597"/>
                </a:lnTo>
                <a:lnTo>
                  <a:pt x="2421132" y="13295"/>
                </a:lnTo>
                <a:lnTo>
                  <a:pt x="2473709" y="10374"/>
                </a:lnTo>
                <a:lnTo>
                  <a:pt x="2526539" y="7834"/>
                </a:lnTo>
                <a:lnTo>
                  <a:pt x="2579370" y="5675"/>
                </a:lnTo>
                <a:lnTo>
                  <a:pt x="2632328" y="3770"/>
                </a:lnTo>
                <a:lnTo>
                  <a:pt x="2685285" y="2373"/>
                </a:lnTo>
                <a:lnTo>
                  <a:pt x="2738370" y="1230"/>
                </a:lnTo>
                <a:lnTo>
                  <a:pt x="2791455" y="468"/>
                </a:lnTo>
                <a:lnTo>
                  <a:pt x="2844666" y="214"/>
                </a:lnTo>
                <a:lnTo>
                  <a:pt x="2897751" y="214"/>
                </a:lnTo>
                <a:lnTo>
                  <a:pt x="2950836" y="468"/>
                </a:lnTo>
                <a:lnTo>
                  <a:pt x="3003920" y="1230"/>
                </a:lnTo>
                <a:lnTo>
                  <a:pt x="3057005" y="2373"/>
                </a:lnTo>
                <a:lnTo>
                  <a:pt x="3109963" y="3770"/>
                </a:lnTo>
                <a:lnTo>
                  <a:pt x="3162920" y="5675"/>
                </a:lnTo>
                <a:lnTo>
                  <a:pt x="3215878" y="7834"/>
                </a:lnTo>
                <a:lnTo>
                  <a:pt x="3268582" y="10374"/>
                </a:lnTo>
                <a:lnTo>
                  <a:pt x="3321285" y="13295"/>
                </a:lnTo>
                <a:lnTo>
                  <a:pt x="3373735" y="16597"/>
                </a:lnTo>
                <a:lnTo>
                  <a:pt x="3426185" y="20280"/>
                </a:lnTo>
                <a:lnTo>
                  <a:pt x="3478380" y="24343"/>
                </a:lnTo>
                <a:lnTo>
                  <a:pt x="3530449" y="28661"/>
                </a:lnTo>
                <a:lnTo>
                  <a:pt x="3582391" y="33487"/>
                </a:lnTo>
                <a:lnTo>
                  <a:pt x="3634078" y="38567"/>
                </a:lnTo>
                <a:lnTo>
                  <a:pt x="3685512" y="44028"/>
                </a:lnTo>
                <a:lnTo>
                  <a:pt x="3736819" y="49870"/>
                </a:lnTo>
                <a:lnTo>
                  <a:pt x="3787744" y="56093"/>
                </a:lnTo>
                <a:lnTo>
                  <a:pt x="3838543" y="62697"/>
                </a:lnTo>
                <a:lnTo>
                  <a:pt x="3889088" y="69681"/>
                </a:lnTo>
                <a:lnTo>
                  <a:pt x="3939252" y="76920"/>
                </a:lnTo>
                <a:lnTo>
                  <a:pt x="3989161" y="84667"/>
                </a:lnTo>
                <a:lnTo>
                  <a:pt x="4038690" y="92668"/>
                </a:lnTo>
                <a:lnTo>
                  <a:pt x="4087965" y="101050"/>
                </a:lnTo>
                <a:lnTo>
                  <a:pt x="4136859" y="109812"/>
                </a:lnTo>
                <a:lnTo>
                  <a:pt x="4185498" y="118956"/>
                </a:lnTo>
                <a:lnTo>
                  <a:pt x="4233630" y="128481"/>
                </a:lnTo>
                <a:lnTo>
                  <a:pt x="4281381" y="138387"/>
                </a:lnTo>
                <a:lnTo>
                  <a:pt x="4328878" y="148673"/>
                </a:lnTo>
                <a:lnTo>
                  <a:pt x="4375740" y="159214"/>
                </a:lnTo>
                <a:lnTo>
                  <a:pt x="4422347" y="170263"/>
                </a:lnTo>
                <a:lnTo>
                  <a:pt x="4468447" y="181566"/>
                </a:lnTo>
                <a:lnTo>
                  <a:pt x="4514039" y="193249"/>
                </a:lnTo>
                <a:lnTo>
                  <a:pt x="4559250" y="205314"/>
                </a:lnTo>
                <a:lnTo>
                  <a:pt x="4603953" y="217760"/>
                </a:lnTo>
                <a:lnTo>
                  <a:pt x="4648148" y="230586"/>
                </a:lnTo>
                <a:lnTo>
                  <a:pt x="4691708" y="243667"/>
                </a:lnTo>
                <a:lnTo>
                  <a:pt x="4734886" y="257256"/>
                </a:lnTo>
                <a:lnTo>
                  <a:pt x="4777430" y="271098"/>
                </a:lnTo>
                <a:lnTo>
                  <a:pt x="4819466" y="285449"/>
                </a:lnTo>
                <a:lnTo>
                  <a:pt x="4860867" y="300054"/>
                </a:lnTo>
                <a:lnTo>
                  <a:pt x="4901633" y="315039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75650" y="3292475"/>
            <a:ext cx="4439285" cy="11639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269240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Мәліметтерді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түрлері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077" y="4323175"/>
            <a:ext cx="5377180" cy="2035810"/>
          </a:xfrm>
          <a:custGeom>
            <a:avLst/>
            <a:gdLst/>
            <a:ahLst/>
            <a:cxnLst/>
            <a:rect l="l" t="t" r="r" b="b"/>
            <a:pathLst>
              <a:path w="5377180" h="2035810">
                <a:moveTo>
                  <a:pt x="4589498" y="298238"/>
                </a:moveTo>
                <a:lnTo>
                  <a:pt x="4643725" y="319319"/>
                </a:lnTo>
                <a:lnTo>
                  <a:pt x="4696175" y="340908"/>
                </a:lnTo>
                <a:lnTo>
                  <a:pt x="4746466" y="363006"/>
                </a:lnTo>
                <a:lnTo>
                  <a:pt x="4794979" y="385357"/>
                </a:lnTo>
                <a:lnTo>
                  <a:pt x="4841586" y="408217"/>
                </a:lnTo>
                <a:lnTo>
                  <a:pt x="4886162" y="431330"/>
                </a:lnTo>
                <a:lnTo>
                  <a:pt x="4928833" y="454952"/>
                </a:lnTo>
                <a:lnTo>
                  <a:pt x="4969472" y="478827"/>
                </a:lnTo>
                <a:lnTo>
                  <a:pt x="5008333" y="502956"/>
                </a:lnTo>
                <a:lnTo>
                  <a:pt x="5045162" y="527594"/>
                </a:lnTo>
                <a:lnTo>
                  <a:pt x="5080086" y="552358"/>
                </a:lnTo>
                <a:lnTo>
                  <a:pt x="5112979" y="577503"/>
                </a:lnTo>
                <a:lnTo>
                  <a:pt x="5143966" y="602903"/>
                </a:lnTo>
                <a:lnTo>
                  <a:pt x="5173048" y="628429"/>
                </a:lnTo>
                <a:lnTo>
                  <a:pt x="5225498" y="680371"/>
                </a:lnTo>
                <a:lnTo>
                  <a:pt x="5270074" y="733075"/>
                </a:lnTo>
                <a:lnTo>
                  <a:pt x="5306903" y="786413"/>
                </a:lnTo>
                <a:lnTo>
                  <a:pt x="5335985" y="840387"/>
                </a:lnTo>
                <a:lnTo>
                  <a:pt x="5357320" y="894741"/>
                </a:lnTo>
                <a:lnTo>
                  <a:pt x="5370909" y="949350"/>
                </a:lnTo>
                <a:lnTo>
                  <a:pt x="5376751" y="1004213"/>
                </a:lnTo>
                <a:lnTo>
                  <a:pt x="5376751" y="1031644"/>
                </a:lnTo>
                <a:lnTo>
                  <a:pt x="5370909" y="1086380"/>
                </a:lnTo>
                <a:lnTo>
                  <a:pt x="5357320" y="1140988"/>
                </a:lnTo>
                <a:lnTo>
                  <a:pt x="5335985" y="1195343"/>
                </a:lnTo>
                <a:lnTo>
                  <a:pt x="5306903" y="1249316"/>
                </a:lnTo>
                <a:lnTo>
                  <a:pt x="5270074" y="1302655"/>
                </a:lnTo>
                <a:lnTo>
                  <a:pt x="5225498" y="1355359"/>
                </a:lnTo>
                <a:lnTo>
                  <a:pt x="5173048" y="1407300"/>
                </a:lnTo>
                <a:lnTo>
                  <a:pt x="5143966" y="1432954"/>
                </a:lnTo>
                <a:lnTo>
                  <a:pt x="5112979" y="1458353"/>
                </a:lnTo>
                <a:lnTo>
                  <a:pt x="5080086" y="1483372"/>
                </a:lnTo>
                <a:lnTo>
                  <a:pt x="5045162" y="1508263"/>
                </a:lnTo>
                <a:lnTo>
                  <a:pt x="5008333" y="1532773"/>
                </a:lnTo>
                <a:lnTo>
                  <a:pt x="4969472" y="1557030"/>
                </a:lnTo>
                <a:lnTo>
                  <a:pt x="4928833" y="1580905"/>
                </a:lnTo>
                <a:lnTo>
                  <a:pt x="4886162" y="1604400"/>
                </a:lnTo>
                <a:lnTo>
                  <a:pt x="4841586" y="1627640"/>
                </a:lnTo>
                <a:lnTo>
                  <a:pt x="4794979" y="1650372"/>
                </a:lnTo>
                <a:lnTo>
                  <a:pt x="4746466" y="1672851"/>
                </a:lnTo>
                <a:lnTo>
                  <a:pt x="4696175" y="1694821"/>
                </a:lnTo>
                <a:lnTo>
                  <a:pt x="4643725" y="1716411"/>
                </a:lnTo>
                <a:lnTo>
                  <a:pt x="4589498" y="1737492"/>
                </a:lnTo>
                <a:lnTo>
                  <a:pt x="4548732" y="1752605"/>
                </a:lnTo>
                <a:lnTo>
                  <a:pt x="4507458" y="1767336"/>
                </a:lnTo>
                <a:lnTo>
                  <a:pt x="4465549" y="1781687"/>
                </a:lnTo>
                <a:lnTo>
                  <a:pt x="4423005" y="1795530"/>
                </a:lnTo>
                <a:lnTo>
                  <a:pt x="4379826" y="1809118"/>
                </a:lnTo>
                <a:lnTo>
                  <a:pt x="4336139" y="1822199"/>
                </a:lnTo>
                <a:lnTo>
                  <a:pt x="4291944" y="1834899"/>
                </a:lnTo>
                <a:lnTo>
                  <a:pt x="4247241" y="1847344"/>
                </a:lnTo>
                <a:lnTo>
                  <a:pt x="4202031" y="1859282"/>
                </a:lnTo>
                <a:lnTo>
                  <a:pt x="4156185" y="1870839"/>
                </a:lnTo>
                <a:lnTo>
                  <a:pt x="4109958" y="1882014"/>
                </a:lnTo>
                <a:lnTo>
                  <a:pt x="4063350" y="1892809"/>
                </a:lnTo>
                <a:lnTo>
                  <a:pt x="4016107" y="1903096"/>
                </a:lnTo>
                <a:lnTo>
                  <a:pt x="3968611" y="1913129"/>
                </a:lnTo>
                <a:lnTo>
                  <a:pt x="3920606" y="1922780"/>
                </a:lnTo>
                <a:lnTo>
                  <a:pt x="3872220" y="1931924"/>
                </a:lnTo>
                <a:lnTo>
                  <a:pt x="3823453" y="1940814"/>
                </a:lnTo>
                <a:lnTo>
                  <a:pt x="3774432" y="1949196"/>
                </a:lnTo>
                <a:lnTo>
                  <a:pt x="3724904" y="1957197"/>
                </a:lnTo>
                <a:lnTo>
                  <a:pt x="3675121" y="1964943"/>
                </a:lnTo>
                <a:lnTo>
                  <a:pt x="3625084" y="1972182"/>
                </a:lnTo>
                <a:lnTo>
                  <a:pt x="3574666" y="1979040"/>
                </a:lnTo>
                <a:lnTo>
                  <a:pt x="3523995" y="1985517"/>
                </a:lnTo>
                <a:lnTo>
                  <a:pt x="3472942" y="1991486"/>
                </a:lnTo>
                <a:lnTo>
                  <a:pt x="3421762" y="1997201"/>
                </a:lnTo>
                <a:lnTo>
                  <a:pt x="3370329" y="2002534"/>
                </a:lnTo>
                <a:lnTo>
                  <a:pt x="3318768" y="2007360"/>
                </a:lnTo>
                <a:lnTo>
                  <a:pt x="3266953" y="2011932"/>
                </a:lnTo>
                <a:lnTo>
                  <a:pt x="3214885" y="2015996"/>
                </a:lnTo>
                <a:lnTo>
                  <a:pt x="3162689" y="2019806"/>
                </a:lnTo>
                <a:lnTo>
                  <a:pt x="3110366" y="2023108"/>
                </a:lnTo>
                <a:lnTo>
                  <a:pt x="3057917" y="2026029"/>
                </a:lnTo>
                <a:lnTo>
                  <a:pt x="3005340" y="2028569"/>
                </a:lnTo>
                <a:lnTo>
                  <a:pt x="2952636" y="2030728"/>
                </a:lnTo>
                <a:lnTo>
                  <a:pt x="2899933" y="2032506"/>
                </a:lnTo>
                <a:lnTo>
                  <a:pt x="2847102" y="2033903"/>
                </a:lnTo>
                <a:lnTo>
                  <a:pt x="2794144" y="2034919"/>
                </a:lnTo>
                <a:lnTo>
                  <a:pt x="2741314" y="2035427"/>
                </a:lnTo>
                <a:lnTo>
                  <a:pt x="2688356" y="2035681"/>
                </a:lnTo>
                <a:lnTo>
                  <a:pt x="2635398" y="2035427"/>
                </a:lnTo>
                <a:lnTo>
                  <a:pt x="2582441" y="2034919"/>
                </a:lnTo>
                <a:lnTo>
                  <a:pt x="2529610" y="2033903"/>
                </a:lnTo>
                <a:lnTo>
                  <a:pt x="2476779" y="2032506"/>
                </a:lnTo>
                <a:lnTo>
                  <a:pt x="2424076" y="2030728"/>
                </a:lnTo>
                <a:lnTo>
                  <a:pt x="2371372" y="2028569"/>
                </a:lnTo>
                <a:lnTo>
                  <a:pt x="2318795" y="2026029"/>
                </a:lnTo>
                <a:lnTo>
                  <a:pt x="2266346" y="2023108"/>
                </a:lnTo>
                <a:lnTo>
                  <a:pt x="2214023" y="2019806"/>
                </a:lnTo>
                <a:lnTo>
                  <a:pt x="2161827" y="2015996"/>
                </a:lnTo>
                <a:lnTo>
                  <a:pt x="2109758" y="2011932"/>
                </a:lnTo>
                <a:lnTo>
                  <a:pt x="2057944" y="2007360"/>
                </a:lnTo>
                <a:lnTo>
                  <a:pt x="2006256" y="2002534"/>
                </a:lnTo>
                <a:lnTo>
                  <a:pt x="1954822" y="1997201"/>
                </a:lnTo>
                <a:lnTo>
                  <a:pt x="1903643" y="1991486"/>
                </a:lnTo>
                <a:lnTo>
                  <a:pt x="1852717" y="1985517"/>
                </a:lnTo>
                <a:lnTo>
                  <a:pt x="1802045" y="1979040"/>
                </a:lnTo>
                <a:lnTo>
                  <a:pt x="1751628" y="1972182"/>
                </a:lnTo>
                <a:lnTo>
                  <a:pt x="1701591" y="1964943"/>
                </a:lnTo>
                <a:lnTo>
                  <a:pt x="1651808" y="1957197"/>
                </a:lnTo>
                <a:lnTo>
                  <a:pt x="1602279" y="1949196"/>
                </a:lnTo>
                <a:lnTo>
                  <a:pt x="1553132" y="1940814"/>
                </a:lnTo>
                <a:lnTo>
                  <a:pt x="1504365" y="1931924"/>
                </a:lnTo>
                <a:lnTo>
                  <a:pt x="1456106" y="1922780"/>
                </a:lnTo>
                <a:lnTo>
                  <a:pt x="1408101" y="1913129"/>
                </a:lnTo>
                <a:lnTo>
                  <a:pt x="1360477" y="1903096"/>
                </a:lnTo>
                <a:lnTo>
                  <a:pt x="1313362" y="1892809"/>
                </a:lnTo>
                <a:lnTo>
                  <a:pt x="1266627" y="1882014"/>
                </a:lnTo>
                <a:lnTo>
                  <a:pt x="1220400" y="1870839"/>
                </a:lnTo>
                <a:lnTo>
                  <a:pt x="1174681" y="1859282"/>
                </a:lnTo>
                <a:lnTo>
                  <a:pt x="1129470" y="1847344"/>
                </a:lnTo>
                <a:lnTo>
                  <a:pt x="1084767" y="1834899"/>
                </a:lnTo>
                <a:lnTo>
                  <a:pt x="1040446" y="1822199"/>
                </a:lnTo>
                <a:lnTo>
                  <a:pt x="996759" y="1809118"/>
                </a:lnTo>
                <a:lnTo>
                  <a:pt x="953707" y="1795530"/>
                </a:lnTo>
                <a:lnTo>
                  <a:pt x="911163" y="1781687"/>
                </a:lnTo>
                <a:lnTo>
                  <a:pt x="869254" y="1767336"/>
                </a:lnTo>
                <a:lnTo>
                  <a:pt x="827853" y="1752605"/>
                </a:lnTo>
                <a:lnTo>
                  <a:pt x="787214" y="1737492"/>
                </a:lnTo>
                <a:lnTo>
                  <a:pt x="732859" y="1716411"/>
                </a:lnTo>
                <a:lnTo>
                  <a:pt x="680537" y="1694821"/>
                </a:lnTo>
                <a:lnTo>
                  <a:pt x="630119" y="1672851"/>
                </a:lnTo>
                <a:lnTo>
                  <a:pt x="581733" y="1650372"/>
                </a:lnTo>
                <a:lnTo>
                  <a:pt x="535125" y="1627640"/>
                </a:lnTo>
                <a:lnTo>
                  <a:pt x="490549" y="1604400"/>
                </a:lnTo>
                <a:lnTo>
                  <a:pt x="447878" y="1580905"/>
                </a:lnTo>
                <a:lnTo>
                  <a:pt x="407113" y="1557030"/>
                </a:lnTo>
                <a:lnTo>
                  <a:pt x="368379" y="1532773"/>
                </a:lnTo>
                <a:lnTo>
                  <a:pt x="331549" y="1508263"/>
                </a:lnTo>
                <a:lnTo>
                  <a:pt x="296625" y="1483372"/>
                </a:lnTo>
                <a:lnTo>
                  <a:pt x="263733" y="1458353"/>
                </a:lnTo>
                <a:lnTo>
                  <a:pt x="232657" y="1432954"/>
                </a:lnTo>
                <a:lnTo>
                  <a:pt x="203562" y="1407300"/>
                </a:lnTo>
                <a:lnTo>
                  <a:pt x="151214" y="1355359"/>
                </a:lnTo>
                <a:lnTo>
                  <a:pt x="106613" y="1302655"/>
                </a:lnTo>
                <a:lnTo>
                  <a:pt x="69771" y="1249316"/>
                </a:lnTo>
                <a:lnTo>
                  <a:pt x="40689" y="1195343"/>
                </a:lnTo>
                <a:lnTo>
                  <a:pt x="19366" y="1140988"/>
                </a:lnTo>
                <a:lnTo>
                  <a:pt x="5790" y="1086380"/>
                </a:lnTo>
                <a:lnTo>
                  <a:pt x="-25" y="1031644"/>
                </a:lnTo>
                <a:lnTo>
                  <a:pt x="-25" y="1004213"/>
                </a:lnTo>
                <a:lnTo>
                  <a:pt x="11606" y="922046"/>
                </a:lnTo>
                <a:lnTo>
                  <a:pt x="29056" y="867564"/>
                </a:lnTo>
                <a:lnTo>
                  <a:pt x="54265" y="813337"/>
                </a:lnTo>
                <a:lnTo>
                  <a:pt x="87220" y="759744"/>
                </a:lnTo>
                <a:lnTo>
                  <a:pt x="127948" y="706659"/>
                </a:lnTo>
                <a:lnTo>
                  <a:pt x="176423" y="654337"/>
                </a:lnTo>
                <a:lnTo>
                  <a:pt x="232657" y="602903"/>
                </a:lnTo>
                <a:lnTo>
                  <a:pt x="263733" y="577503"/>
                </a:lnTo>
                <a:lnTo>
                  <a:pt x="296625" y="552358"/>
                </a:lnTo>
                <a:lnTo>
                  <a:pt x="331549" y="527594"/>
                </a:lnTo>
                <a:lnTo>
                  <a:pt x="368379" y="502956"/>
                </a:lnTo>
                <a:lnTo>
                  <a:pt x="407113" y="478827"/>
                </a:lnTo>
                <a:lnTo>
                  <a:pt x="447878" y="454952"/>
                </a:lnTo>
                <a:lnTo>
                  <a:pt x="490549" y="431330"/>
                </a:lnTo>
                <a:lnTo>
                  <a:pt x="535125" y="408217"/>
                </a:lnTo>
                <a:lnTo>
                  <a:pt x="581733" y="385357"/>
                </a:lnTo>
                <a:lnTo>
                  <a:pt x="630119" y="363006"/>
                </a:lnTo>
                <a:lnTo>
                  <a:pt x="680537" y="340908"/>
                </a:lnTo>
                <a:lnTo>
                  <a:pt x="732859" y="319319"/>
                </a:lnTo>
                <a:lnTo>
                  <a:pt x="787214" y="298238"/>
                </a:lnTo>
                <a:lnTo>
                  <a:pt x="827853" y="283125"/>
                </a:lnTo>
                <a:lnTo>
                  <a:pt x="869254" y="268393"/>
                </a:lnTo>
                <a:lnTo>
                  <a:pt x="911163" y="254170"/>
                </a:lnTo>
                <a:lnTo>
                  <a:pt x="953707" y="240200"/>
                </a:lnTo>
                <a:lnTo>
                  <a:pt x="996759" y="226738"/>
                </a:lnTo>
                <a:lnTo>
                  <a:pt x="1040446" y="213531"/>
                </a:lnTo>
                <a:lnTo>
                  <a:pt x="1084767" y="200831"/>
                </a:lnTo>
                <a:lnTo>
                  <a:pt x="1129470" y="188512"/>
                </a:lnTo>
                <a:lnTo>
                  <a:pt x="1174681" y="176448"/>
                </a:lnTo>
                <a:lnTo>
                  <a:pt x="1220400" y="164891"/>
                </a:lnTo>
                <a:lnTo>
                  <a:pt x="1266627" y="153715"/>
                </a:lnTo>
                <a:lnTo>
                  <a:pt x="1313362" y="143047"/>
                </a:lnTo>
                <a:lnTo>
                  <a:pt x="1360477" y="132634"/>
                </a:lnTo>
                <a:lnTo>
                  <a:pt x="1408101" y="122601"/>
                </a:lnTo>
                <a:lnTo>
                  <a:pt x="1456106" y="112949"/>
                </a:lnTo>
                <a:lnTo>
                  <a:pt x="1504365" y="103805"/>
                </a:lnTo>
                <a:lnTo>
                  <a:pt x="1553132" y="94916"/>
                </a:lnTo>
                <a:lnTo>
                  <a:pt x="1602279" y="86534"/>
                </a:lnTo>
                <a:lnTo>
                  <a:pt x="1651808" y="78533"/>
                </a:lnTo>
                <a:lnTo>
                  <a:pt x="1701591" y="70913"/>
                </a:lnTo>
                <a:lnTo>
                  <a:pt x="1751628" y="63674"/>
                </a:lnTo>
                <a:lnTo>
                  <a:pt x="1802045" y="56817"/>
                </a:lnTo>
                <a:lnTo>
                  <a:pt x="1852717" y="50340"/>
                </a:lnTo>
                <a:lnTo>
                  <a:pt x="1903643" y="44244"/>
                </a:lnTo>
                <a:lnTo>
                  <a:pt x="1954822" y="38529"/>
                </a:lnTo>
                <a:lnTo>
                  <a:pt x="2006256" y="33195"/>
                </a:lnTo>
                <a:lnTo>
                  <a:pt x="2057944" y="28369"/>
                </a:lnTo>
                <a:lnTo>
                  <a:pt x="2109758" y="23797"/>
                </a:lnTo>
                <a:lnTo>
                  <a:pt x="2161827" y="19734"/>
                </a:lnTo>
                <a:lnTo>
                  <a:pt x="2214023" y="16051"/>
                </a:lnTo>
                <a:lnTo>
                  <a:pt x="2266346" y="12622"/>
                </a:lnTo>
                <a:lnTo>
                  <a:pt x="2318795" y="9701"/>
                </a:lnTo>
                <a:lnTo>
                  <a:pt x="2371372" y="7161"/>
                </a:lnTo>
                <a:lnTo>
                  <a:pt x="2424076" y="5002"/>
                </a:lnTo>
                <a:lnTo>
                  <a:pt x="2476779" y="3224"/>
                </a:lnTo>
                <a:lnTo>
                  <a:pt x="2529610" y="1827"/>
                </a:lnTo>
                <a:lnTo>
                  <a:pt x="2582441" y="938"/>
                </a:lnTo>
                <a:lnTo>
                  <a:pt x="2635398" y="303"/>
                </a:lnTo>
                <a:lnTo>
                  <a:pt x="2688356" y="176"/>
                </a:lnTo>
                <a:lnTo>
                  <a:pt x="2741314" y="303"/>
                </a:lnTo>
                <a:lnTo>
                  <a:pt x="2794144" y="938"/>
                </a:lnTo>
                <a:lnTo>
                  <a:pt x="2847102" y="1827"/>
                </a:lnTo>
                <a:lnTo>
                  <a:pt x="2899933" y="3224"/>
                </a:lnTo>
                <a:lnTo>
                  <a:pt x="2952636" y="5002"/>
                </a:lnTo>
                <a:lnTo>
                  <a:pt x="3005340" y="7161"/>
                </a:lnTo>
                <a:lnTo>
                  <a:pt x="3057917" y="9701"/>
                </a:lnTo>
                <a:lnTo>
                  <a:pt x="3110366" y="12622"/>
                </a:lnTo>
                <a:lnTo>
                  <a:pt x="3162689" y="16051"/>
                </a:lnTo>
                <a:lnTo>
                  <a:pt x="3214885" y="19734"/>
                </a:lnTo>
                <a:lnTo>
                  <a:pt x="3266953" y="23797"/>
                </a:lnTo>
                <a:lnTo>
                  <a:pt x="3318768" y="28369"/>
                </a:lnTo>
                <a:lnTo>
                  <a:pt x="3370329" y="33195"/>
                </a:lnTo>
                <a:lnTo>
                  <a:pt x="3421762" y="38529"/>
                </a:lnTo>
                <a:lnTo>
                  <a:pt x="3472942" y="44244"/>
                </a:lnTo>
                <a:lnTo>
                  <a:pt x="3523995" y="50340"/>
                </a:lnTo>
                <a:lnTo>
                  <a:pt x="3574666" y="56817"/>
                </a:lnTo>
                <a:lnTo>
                  <a:pt x="3625084" y="63674"/>
                </a:lnTo>
                <a:lnTo>
                  <a:pt x="3675121" y="70913"/>
                </a:lnTo>
                <a:lnTo>
                  <a:pt x="3724904" y="78533"/>
                </a:lnTo>
                <a:lnTo>
                  <a:pt x="3774432" y="86534"/>
                </a:lnTo>
                <a:lnTo>
                  <a:pt x="3823453" y="94916"/>
                </a:lnTo>
                <a:lnTo>
                  <a:pt x="3872220" y="103805"/>
                </a:lnTo>
                <a:lnTo>
                  <a:pt x="3920606" y="112949"/>
                </a:lnTo>
                <a:lnTo>
                  <a:pt x="3968611" y="122601"/>
                </a:lnTo>
                <a:lnTo>
                  <a:pt x="4016107" y="132634"/>
                </a:lnTo>
                <a:lnTo>
                  <a:pt x="4063350" y="143047"/>
                </a:lnTo>
                <a:lnTo>
                  <a:pt x="4109958" y="153715"/>
                </a:lnTo>
                <a:lnTo>
                  <a:pt x="4156185" y="164891"/>
                </a:lnTo>
                <a:lnTo>
                  <a:pt x="4202031" y="176448"/>
                </a:lnTo>
                <a:lnTo>
                  <a:pt x="4247241" y="188512"/>
                </a:lnTo>
                <a:lnTo>
                  <a:pt x="4291944" y="200831"/>
                </a:lnTo>
                <a:lnTo>
                  <a:pt x="4336139" y="213531"/>
                </a:lnTo>
                <a:lnTo>
                  <a:pt x="4379826" y="226738"/>
                </a:lnTo>
                <a:lnTo>
                  <a:pt x="4423005" y="240200"/>
                </a:lnTo>
                <a:lnTo>
                  <a:pt x="4465549" y="254170"/>
                </a:lnTo>
                <a:lnTo>
                  <a:pt x="4507458" y="268393"/>
                </a:lnTo>
                <a:lnTo>
                  <a:pt x="4548732" y="283125"/>
                </a:lnTo>
                <a:lnTo>
                  <a:pt x="4589498" y="298238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73200" y="4728845"/>
            <a:ext cx="3820795" cy="11645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979805" algn="l">
              <a:lnSpc>
                <a:spcPts val="4200"/>
              </a:lnSpc>
              <a:spcBef>
                <a:spcPts val="690"/>
              </a:spcBef>
            </a:pPr>
            <a:r>
              <a:rPr lang="" altLang="en-US" sz="3950">
                <a:latin typeface="Trebuchet MS" panose="020B0603020202020204"/>
                <a:cs typeface="Trebuchet MS" panose="020B0603020202020204"/>
              </a:rPr>
              <a:t>Суреттер жинағы</a:t>
            </a:r>
            <a:endParaRPr lang="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6361" y="6339427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716" y="314950"/>
                </a:moveTo>
                <a:lnTo>
                  <a:pt x="4955944" y="335778"/>
                </a:lnTo>
                <a:lnTo>
                  <a:pt x="5008394" y="357113"/>
                </a:lnTo>
                <a:lnTo>
                  <a:pt x="5059065" y="378703"/>
                </a:lnTo>
                <a:lnTo>
                  <a:pt x="5107832" y="400800"/>
                </a:lnTo>
                <a:lnTo>
                  <a:pt x="5154948" y="423151"/>
                </a:lnTo>
                <a:lnTo>
                  <a:pt x="5200159" y="446011"/>
                </a:lnTo>
                <a:lnTo>
                  <a:pt x="5243465" y="468997"/>
                </a:lnTo>
                <a:lnTo>
                  <a:pt x="5285120" y="492492"/>
                </a:lnTo>
                <a:lnTo>
                  <a:pt x="5324870" y="516240"/>
                </a:lnTo>
                <a:lnTo>
                  <a:pt x="5362842" y="540242"/>
                </a:lnTo>
                <a:lnTo>
                  <a:pt x="5399036" y="564499"/>
                </a:lnTo>
                <a:lnTo>
                  <a:pt x="5433325" y="589136"/>
                </a:lnTo>
                <a:lnTo>
                  <a:pt x="5465963" y="613901"/>
                </a:lnTo>
                <a:lnTo>
                  <a:pt x="5496696" y="639046"/>
                </a:lnTo>
                <a:lnTo>
                  <a:pt x="5525652" y="664318"/>
                </a:lnTo>
                <a:lnTo>
                  <a:pt x="5577974" y="715498"/>
                </a:lnTo>
                <a:lnTo>
                  <a:pt x="5623185" y="767567"/>
                </a:lnTo>
                <a:lnTo>
                  <a:pt x="5661157" y="820143"/>
                </a:lnTo>
                <a:lnTo>
                  <a:pt x="5691890" y="873228"/>
                </a:lnTo>
                <a:lnTo>
                  <a:pt x="5715512" y="926821"/>
                </a:lnTo>
                <a:lnTo>
                  <a:pt x="5731767" y="980667"/>
                </a:lnTo>
                <a:lnTo>
                  <a:pt x="5740784" y="1034641"/>
                </a:lnTo>
                <a:lnTo>
                  <a:pt x="5742562" y="1061691"/>
                </a:lnTo>
                <a:lnTo>
                  <a:pt x="5742562" y="1088869"/>
                </a:lnTo>
                <a:lnTo>
                  <a:pt x="5737101" y="1142969"/>
                </a:lnTo>
                <a:lnTo>
                  <a:pt x="5724529" y="1196816"/>
                </a:lnTo>
                <a:lnTo>
                  <a:pt x="5704590" y="1250535"/>
                </a:lnTo>
                <a:lnTo>
                  <a:pt x="5677540" y="1303874"/>
                </a:lnTo>
                <a:lnTo>
                  <a:pt x="5643124" y="1356832"/>
                </a:lnTo>
                <a:lnTo>
                  <a:pt x="5601596" y="1409154"/>
                </a:lnTo>
                <a:lnTo>
                  <a:pt x="5552702" y="1460715"/>
                </a:lnTo>
                <a:lnTo>
                  <a:pt x="5496696" y="1511514"/>
                </a:lnTo>
                <a:lnTo>
                  <a:pt x="5465963" y="1536659"/>
                </a:lnTo>
                <a:lnTo>
                  <a:pt x="5433325" y="1561424"/>
                </a:lnTo>
                <a:lnTo>
                  <a:pt x="5399036" y="1586061"/>
                </a:lnTo>
                <a:lnTo>
                  <a:pt x="5362842" y="1610317"/>
                </a:lnTo>
                <a:lnTo>
                  <a:pt x="5324870" y="1634320"/>
                </a:lnTo>
                <a:lnTo>
                  <a:pt x="5285120" y="1658068"/>
                </a:lnTo>
                <a:lnTo>
                  <a:pt x="5243465" y="1681563"/>
                </a:lnTo>
                <a:lnTo>
                  <a:pt x="5200159" y="1704549"/>
                </a:lnTo>
                <a:lnTo>
                  <a:pt x="5154948" y="1727408"/>
                </a:lnTo>
                <a:lnTo>
                  <a:pt x="5107832" y="1749760"/>
                </a:lnTo>
                <a:lnTo>
                  <a:pt x="5059065" y="1771857"/>
                </a:lnTo>
                <a:lnTo>
                  <a:pt x="5008394" y="1793447"/>
                </a:lnTo>
                <a:lnTo>
                  <a:pt x="4955944" y="1814782"/>
                </a:lnTo>
                <a:lnTo>
                  <a:pt x="4901716" y="1835610"/>
                </a:lnTo>
                <a:lnTo>
                  <a:pt x="4860950" y="1850595"/>
                </a:lnTo>
                <a:lnTo>
                  <a:pt x="4819422" y="1865200"/>
                </a:lnTo>
                <a:lnTo>
                  <a:pt x="4777513" y="1879424"/>
                </a:lnTo>
                <a:lnTo>
                  <a:pt x="4734970" y="1893393"/>
                </a:lnTo>
                <a:lnTo>
                  <a:pt x="4691791" y="1906855"/>
                </a:lnTo>
                <a:lnTo>
                  <a:pt x="4648104" y="1920063"/>
                </a:lnTo>
                <a:lnTo>
                  <a:pt x="4604036" y="1932889"/>
                </a:lnTo>
                <a:lnTo>
                  <a:pt x="4559333" y="1945335"/>
                </a:lnTo>
                <a:lnTo>
                  <a:pt x="4514122" y="1957400"/>
                </a:lnTo>
                <a:lnTo>
                  <a:pt x="4468530" y="1969083"/>
                </a:lnTo>
                <a:lnTo>
                  <a:pt x="4422430" y="1980386"/>
                </a:lnTo>
                <a:lnTo>
                  <a:pt x="4375823" y="1991435"/>
                </a:lnTo>
                <a:lnTo>
                  <a:pt x="4328834" y="2001976"/>
                </a:lnTo>
                <a:lnTo>
                  <a:pt x="4281464" y="2012262"/>
                </a:lnTo>
                <a:lnTo>
                  <a:pt x="4233713" y="2022041"/>
                </a:lnTo>
                <a:lnTo>
                  <a:pt x="4185581" y="2031566"/>
                </a:lnTo>
                <a:lnTo>
                  <a:pt x="4136942" y="2040710"/>
                </a:lnTo>
                <a:lnTo>
                  <a:pt x="4088048" y="2049472"/>
                </a:lnTo>
                <a:lnTo>
                  <a:pt x="4038773" y="2057981"/>
                </a:lnTo>
                <a:lnTo>
                  <a:pt x="3989244" y="2065982"/>
                </a:lnTo>
                <a:lnTo>
                  <a:pt x="3939335" y="2073602"/>
                </a:lnTo>
                <a:lnTo>
                  <a:pt x="3889044" y="2080968"/>
                </a:lnTo>
                <a:lnTo>
                  <a:pt x="3838626" y="2087952"/>
                </a:lnTo>
                <a:lnTo>
                  <a:pt x="3787827" y="2094556"/>
                </a:lnTo>
                <a:lnTo>
                  <a:pt x="3736902" y="2100779"/>
                </a:lnTo>
                <a:lnTo>
                  <a:pt x="3685595" y="2106621"/>
                </a:lnTo>
                <a:lnTo>
                  <a:pt x="3634161" y="2112082"/>
                </a:lnTo>
                <a:lnTo>
                  <a:pt x="3582474" y="2117162"/>
                </a:lnTo>
                <a:lnTo>
                  <a:pt x="3530532" y="2121987"/>
                </a:lnTo>
                <a:lnTo>
                  <a:pt x="3478463" y="2126305"/>
                </a:lnTo>
                <a:lnTo>
                  <a:pt x="3426268" y="2130369"/>
                </a:lnTo>
                <a:lnTo>
                  <a:pt x="3373818" y="2134052"/>
                </a:lnTo>
                <a:lnTo>
                  <a:pt x="3321241" y="2137354"/>
                </a:lnTo>
                <a:lnTo>
                  <a:pt x="3268665" y="2140275"/>
                </a:lnTo>
                <a:lnTo>
                  <a:pt x="3215834" y="2142815"/>
                </a:lnTo>
                <a:lnTo>
                  <a:pt x="3163003" y="2144974"/>
                </a:lnTo>
                <a:lnTo>
                  <a:pt x="3110046" y="2146752"/>
                </a:lnTo>
                <a:lnTo>
                  <a:pt x="3057088" y="2148276"/>
                </a:lnTo>
                <a:lnTo>
                  <a:pt x="3004003" y="2149419"/>
                </a:lnTo>
                <a:lnTo>
                  <a:pt x="2950919" y="2150054"/>
                </a:lnTo>
                <a:lnTo>
                  <a:pt x="2897834" y="2150435"/>
                </a:lnTo>
                <a:lnTo>
                  <a:pt x="2844622" y="2150435"/>
                </a:lnTo>
                <a:lnTo>
                  <a:pt x="2791538" y="2150054"/>
                </a:lnTo>
                <a:lnTo>
                  <a:pt x="2738453" y="2149419"/>
                </a:lnTo>
                <a:lnTo>
                  <a:pt x="2685368" y="2148276"/>
                </a:lnTo>
                <a:lnTo>
                  <a:pt x="2632411" y="2146752"/>
                </a:lnTo>
                <a:lnTo>
                  <a:pt x="2579453" y="2144974"/>
                </a:lnTo>
                <a:lnTo>
                  <a:pt x="2526622" y="2142815"/>
                </a:lnTo>
                <a:lnTo>
                  <a:pt x="2473792" y="2140275"/>
                </a:lnTo>
                <a:lnTo>
                  <a:pt x="2421215" y="2137354"/>
                </a:lnTo>
                <a:lnTo>
                  <a:pt x="2368638" y="2134052"/>
                </a:lnTo>
                <a:lnTo>
                  <a:pt x="2316189" y="2130369"/>
                </a:lnTo>
                <a:lnTo>
                  <a:pt x="2263993" y="2126305"/>
                </a:lnTo>
                <a:lnTo>
                  <a:pt x="2211924" y="2121987"/>
                </a:lnTo>
                <a:lnTo>
                  <a:pt x="2159983" y="2117162"/>
                </a:lnTo>
                <a:lnTo>
                  <a:pt x="2108295" y="2112082"/>
                </a:lnTo>
                <a:lnTo>
                  <a:pt x="2056861" y="2106621"/>
                </a:lnTo>
                <a:lnTo>
                  <a:pt x="2005555" y="2100779"/>
                </a:lnTo>
                <a:lnTo>
                  <a:pt x="1954629" y="2094556"/>
                </a:lnTo>
                <a:lnTo>
                  <a:pt x="1903830" y="2087952"/>
                </a:lnTo>
                <a:lnTo>
                  <a:pt x="1853412" y="2080968"/>
                </a:lnTo>
                <a:lnTo>
                  <a:pt x="1803122" y="2073602"/>
                </a:lnTo>
                <a:lnTo>
                  <a:pt x="1753212" y="2065982"/>
                </a:lnTo>
                <a:lnTo>
                  <a:pt x="1703683" y="2057981"/>
                </a:lnTo>
                <a:lnTo>
                  <a:pt x="1654408" y="2049472"/>
                </a:lnTo>
                <a:lnTo>
                  <a:pt x="1605515" y="2040710"/>
                </a:lnTo>
                <a:lnTo>
                  <a:pt x="1557002" y="2031566"/>
                </a:lnTo>
                <a:lnTo>
                  <a:pt x="1508743" y="2022041"/>
                </a:lnTo>
                <a:lnTo>
                  <a:pt x="1460992" y="2012262"/>
                </a:lnTo>
                <a:lnTo>
                  <a:pt x="1413622" y="2001976"/>
                </a:lnTo>
                <a:lnTo>
                  <a:pt x="1366634" y="1991435"/>
                </a:lnTo>
                <a:lnTo>
                  <a:pt x="1320026" y="1980386"/>
                </a:lnTo>
                <a:lnTo>
                  <a:pt x="1273926" y="1969083"/>
                </a:lnTo>
                <a:lnTo>
                  <a:pt x="1228334" y="1957400"/>
                </a:lnTo>
                <a:lnTo>
                  <a:pt x="1183123" y="1945335"/>
                </a:lnTo>
                <a:lnTo>
                  <a:pt x="1138547" y="1932889"/>
                </a:lnTo>
                <a:lnTo>
                  <a:pt x="1094353" y="1920063"/>
                </a:lnTo>
                <a:lnTo>
                  <a:pt x="1050666" y="1906855"/>
                </a:lnTo>
                <a:lnTo>
                  <a:pt x="1007614" y="1893393"/>
                </a:lnTo>
                <a:lnTo>
                  <a:pt x="964943" y="1879424"/>
                </a:lnTo>
                <a:lnTo>
                  <a:pt x="923034" y="1865200"/>
                </a:lnTo>
                <a:lnTo>
                  <a:pt x="881506" y="1850595"/>
                </a:lnTo>
                <a:lnTo>
                  <a:pt x="840740" y="1835610"/>
                </a:lnTo>
                <a:lnTo>
                  <a:pt x="786512" y="1814782"/>
                </a:lnTo>
                <a:lnTo>
                  <a:pt x="734063" y="1793447"/>
                </a:lnTo>
                <a:lnTo>
                  <a:pt x="683391" y="1771857"/>
                </a:lnTo>
                <a:lnTo>
                  <a:pt x="634624" y="1749760"/>
                </a:lnTo>
                <a:lnTo>
                  <a:pt x="587635" y="1727408"/>
                </a:lnTo>
                <a:lnTo>
                  <a:pt x="542424" y="1704549"/>
                </a:lnTo>
                <a:lnTo>
                  <a:pt x="498992" y="1681563"/>
                </a:lnTo>
                <a:lnTo>
                  <a:pt x="457337" y="1658068"/>
                </a:lnTo>
                <a:lnTo>
                  <a:pt x="417587" y="1634320"/>
                </a:lnTo>
                <a:lnTo>
                  <a:pt x="379615" y="1610317"/>
                </a:lnTo>
                <a:lnTo>
                  <a:pt x="343421" y="1586061"/>
                </a:lnTo>
                <a:lnTo>
                  <a:pt x="309131" y="1561424"/>
                </a:lnTo>
                <a:lnTo>
                  <a:pt x="276493" y="1536659"/>
                </a:lnTo>
                <a:lnTo>
                  <a:pt x="245760" y="1511514"/>
                </a:lnTo>
                <a:lnTo>
                  <a:pt x="216932" y="1486242"/>
                </a:lnTo>
                <a:lnTo>
                  <a:pt x="164482" y="1435062"/>
                </a:lnTo>
                <a:lnTo>
                  <a:pt x="119271" y="1382993"/>
                </a:lnTo>
                <a:lnTo>
                  <a:pt x="81299" y="1330416"/>
                </a:lnTo>
                <a:lnTo>
                  <a:pt x="50566" y="1277332"/>
                </a:lnTo>
                <a:lnTo>
                  <a:pt x="27072" y="1223739"/>
                </a:lnTo>
                <a:lnTo>
                  <a:pt x="10689" y="1169893"/>
                </a:lnTo>
                <a:lnTo>
                  <a:pt x="1672" y="1115919"/>
                </a:lnTo>
                <a:lnTo>
                  <a:pt x="-105" y="1088869"/>
                </a:lnTo>
                <a:lnTo>
                  <a:pt x="-105" y="1061691"/>
                </a:lnTo>
                <a:lnTo>
                  <a:pt x="5355" y="1007591"/>
                </a:lnTo>
                <a:lnTo>
                  <a:pt x="17928" y="953744"/>
                </a:lnTo>
                <a:lnTo>
                  <a:pt x="37866" y="900024"/>
                </a:lnTo>
                <a:lnTo>
                  <a:pt x="65044" y="846686"/>
                </a:lnTo>
                <a:lnTo>
                  <a:pt x="99333" y="793728"/>
                </a:lnTo>
                <a:lnTo>
                  <a:pt x="140988" y="741405"/>
                </a:lnTo>
                <a:lnTo>
                  <a:pt x="189754" y="689845"/>
                </a:lnTo>
                <a:lnTo>
                  <a:pt x="245760" y="639046"/>
                </a:lnTo>
                <a:lnTo>
                  <a:pt x="276493" y="613901"/>
                </a:lnTo>
                <a:lnTo>
                  <a:pt x="309131" y="589136"/>
                </a:lnTo>
                <a:lnTo>
                  <a:pt x="343421" y="564499"/>
                </a:lnTo>
                <a:lnTo>
                  <a:pt x="379615" y="540242"/>
                </a:lnTo>
                <a:lnTo>
                  <a:pt x="417587" y="516240"/>
                </a:lnTo>
                <a:lnTo>
                  <a:pt x="457337" y="492492"/>
                </a:lnTo>
                <a:lnTo>
                  <a:pt x="498992" y="468997"/>
                </a:lnTo>
                <a:lnTo>
                  <a:pt x="542424" y="446011"/>
                </a:lnTo>
                <a:lnTo>
                  <a:pt x="587635" y="423151"/>
                </a:lnTo>
                <a:lnTo>
                  <a:pt x="634624" y="400800"/>
                </a:lnTo>
                <a:lnTo>
                  <a:pt x="683391" y="378703"/>
                </a:lnTo>
                <a:lnTo>
                  <a:pt x="734063" y="357113"/>
                </a:lnTo>
                <a:lnTo>
                  <a:pt x="786512" y="335778"/>
                </a:lnTo>
                <a:lnTo>
                  <a:pt x="840740" y="314950"/>
                </a:lnTo>
                <a:lnTo>
                  <a:pt x="881506" y="299965"/>
                </a:lnTo>
                <a:lnTo>
                  <a:pt x="923034" y="285360"/>
                </a:lnTo>
                <a:lnTo>
                  <a:pt x="964943" y="271136"/>
                </a:lnTo>
                <a:lnTo>
                  <a:pt x="1007614" y="257167"/>
                </a:lnTo>
                <a:lnTo>
                  <a:pt x="1050666" y="243705"/>
                </a:lnTo>
                <a:lnTo>
                  <a:pt x="1094353" y="230497"/>
                </a:lnTo>
                <a:lnTo>
                  <a:pt x="1138547" y="217671"/>
                </a:lnTo>
                <a:lnTo>
                  <a:pt x="1183123" y="205225"/>
                </a:lnTo>
                <a:lnTo>
                  <a:pt x="1228334" y="193160"/>
                </a:lnTo>
                <a:lnTo>
                  <a:pt x="1273926" y="181477"/>
                </a:lnTo>
                <a:lnTo>
                  <a:pt x="1320026" y="170174"/>
                </a:lnTo>
                <a:lnTo>
                  <a:pt x="1366634" y="159125"/>
                </a:lnTo>
                <a:lnTo>
                  <a:pt x="1413622" y="148584"/>
                </a:lnTo>
                <a:lnTo>
                  <a:pt x="1460992" y="138298"/>
                </a:lnTo>
                <a:lnTo>
                  <a:pt x="1508743" y="128519"/>
                </a:lnTo>
                <a:lnTo>
                  <a:pt x="1557002" y="118994"/>
                </a:lnTo>
                <a:lnTo>
                  <a:pt x="1605515" y="109850"/>
                </a:lnTo>
                <a:lnTo>
                  <a:pt x="1654408" y="101088"/>
                </a:lnTo>
                <a:lnTo>
                  <a:pt x="1703683" y="92579"/>
                </a:lnTo>
                <a:lnTo>
                  <a:pt x="1753212" y="84578"/>
                </a:lnTo>
                <a:lnTo>
                  <a:pt x="1803122" y="76958"/>
                </a:lnTo>
                <a:lnTo>
                  <a:pt x="1853412" y="69592"/>
                </a:lnTo>
                <a:lnTo>
                  <a:pt x="1903830" y="62608"/>
                </a:lnTo>
                <a:lnTo>
                  <a:pt x="1954629" y="56004"/>
                </a:lnTo>
                <a:lnTo>
                  <a:pt x="2005555" y="49781"/>
                </a:lnTo>
                <a:lnTo>
                  <a:pt x="2056861" y="43939"/>
                </a:lnTo>
                <a:lnTo>
                  <a:pt x="2108295" y="38478"/>
                </a:lnTo>
                <a:lnTo>
                  <a:pt x="2159983" y="33398"/>
                </a:lnTo>
                <a:lnTo>
                  <a:pt x="2211924" y="28572"/>
                </a:lnTo>
                <a:lnTo>
                  <a:pt x="2263993" y="24254"/>
                </a:lnTo>
                <a:lnTo>
                  <a:pt x="2316189" y="20191"/>
                </a:lnTo>
                <a:lnTo>
                  <a:pt x="2368638" y="16508"/>
                </a:lnTo>
                <a:lnTo>
                  <a:pt x="2421215" y="13206"/>
                </a:lnTo>
                <a:lnTo>
                  <a:pt x="2473792" y="10285"/>
                </a:lnTo>
                <a:lnTo>
                  <a:pt x="2526622" y="7745"/>
                </a:lnTo>
                <a:lnTo>
                  <a:pt x="2579453" y="5586"/>
                </a:lnTo>
                <a:lnTo>
                  <a:pt x="2632411" y="3808"/>
                </a:lnTo>
                <a:lnTo>
                  <a:pt x="2685368" y="2284"/>
                </a:lnTo>
                <a:lnTo>
                  <a:pt x="2738453" y="1141"/>
                </a:lnTo>
                <a:lnTo>
                  <a:pt x="2791538" y="506"/>
                </a:lnTo>
                <a:lnTo>
                  <a:pt x="2844622" y="125"/>
                </a:lnTo>
                <a:lnTo>
                  <a:pt x="2897834" y="125"/>
                </a:lnTo>
                <a:lnTo>
                  <a:pt x="2950919" y="506"/>
                </a:lnTo>
                <a:lnTo>
                  <a:pt x="3004003" y="1141"/>
                </a:lnTo>
                <a:lnTo>
                  <a:pt x="3057088" y="2284"/>
                </a:lnTo>
                <a:lnTo>
                  <a:pt x="3110046" y="3808"/>
                </a:lnTo>
                <a:lnTo>
                  <a:pt x="3163003" y="5586"/>
                </a:lnTo>
                <a:lnTo>
                  <a:pt x="3215834" y="7745"/>
                </a:lnTo>
                <a:lnTo>
                  <a:pt x="3268665" y="10285"/>
                </a:lnTo>
                <a:lnTo>
                  <a:pt x="3321241" y="13206"/>
                </a:lnTo>
                <a:lnTo>
                  <a:pt x="3373818" y="16508"/>
                </a:lnTo>
                <a:lnTo>
                  <a:pt x="3426268" y="20191"/>
                </a:lnTo>
                <a:lnTo>
                  <a:pt x="3478463" y="24254"/>
                </a:lnTo>
                <a:lnTo>
                  <a:pt x="3530532" y="28572"/>
                </a:lnTo>
                <a:lnTo>
                  <a:pt x="3582474" y="33398"/>
                </a:lnTo>
                <a:lnTo>
                  <a:pt x="3634161" y="38478"/>
                </a:lnTo>
                <a:lnTo>
                  <a:pt x="3685595" y="43939"/>
                </a:lnTo>
                <a:lnTo>
                  <a:pt x="3736902" y="49781"/>
                </a:lnTo>
                <a:lnTo>
                  <a:pt x="3787827" y="56004"/>
                </a:lnTo>
                <a:lnTo>
                  <a:pt x="3838626" y="62608"/>
                </a:lnTo>
                <a:lnTo>
                  <a:pt x="3889044" y="69592"/>
                </a:lnTo>
                <a:lnTo>
                  <a:pt x="3939335" y="76958"/>
                </a:lnTo>
                <a:lnTo>
                  <a:pt x="3989244" y="84578"/>
                </a:lnTo>
                <a:lnTo>
                  <a:pt x="4038773" y="92579"/>
                </a:lnTo>
                <a:lnTo>
                  <a:pt x="4088048" y="101088"/>
                </a:lnTo>
                <a:lnTo>
                  <a:pt x="4136942" y="109850"/>
                </a:lnTo>
                <a:lnTo>
                  <a:pt x="4185581" y="118994"/>
                </a:lnTo>
                <a:lnTo>
                  <a:pt x="4233713" y="128519"/>
                </a:lnTo>
                <a:lnTo>
                  <a:pt x="4281464" y="138298"/>
                </a:lnTo>
                <a:lnTo>
                  <a:pt x="4328834" y="148584"/>
                </a:lnTo>
                <a:lnTo>
                  <a:pt x="4375823" y="159125"/>
                </a:lnTo>
                <a:lnTo>
                  <a:pt x="4422430" y="170174"/>
                </a:lnTo>
                <a:lnTo>
                  <a:pt x="4468530" y="181477"/>
                </a:lnTo>
                <a:lnTo>
                  <a:pt x="4514122" y="193160"/>
                </a:lnTo>
                <a:lnTo>
                  <a:pt x="4559333" y="205225"/>
                </a:lnTo>
                <a:lnTo>
                  <a:pt x="4604036" y="217671"/>
                </a:lnTo>
                <a:lnTo>
                  <a:pt x="4648104" y="230497"/>
                </a:lnTo>
                <a:lnTo>
                  <a:pt x="4691791" y="243705"/>
                </a:lnTo>
                <a:lnTo>
                  <a:pt x="4734970" y="257167"/>
                </a:lnTo>
                <a:lnTo>
                  <a:pt x="4777513" y="271136"/>
                </a:lnTo>
                <a:lnTo>
                  <a:pt x="4819422" y="285360"/>
                </a:lnTo>
                <a:lnTo>
                  <a:pt x="4860950" y="299965"/>
                </a:lnTo>
                <a:lnTo>
                  <a:pt x="4901716" y="314950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97500" y="6569075"/>
            <a:ext cx="3239770" cy="17024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065" marR="5080" indent="-29210" algn="ctr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48213" y="6339427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547" y="314950"/>
                </a:moveTo>
                <a:lnTo>
                  <a:pt x="4955775" y="335778"/>
                </a:lnTo>
                <a:lnTo>
                  <a:pt x="5008225" y="357113"/>
                </a:lnTo>
                <a:lnTo>
                  <a:pt x="5058896" y="378703"/>
                </a:lnTo>
                <a:lnTo>
                  <a:pt x="5107663" y="400800"/>
                </a:lnTo>
                <a:lnTo>
                  <a:pt x="5154652" y="423151"/>
                </a:lnTo>
                <a:lnTo>
                  <a:pt x="5199863" y="446011"/>
                </a:lnTo>
                <a:lnTo>
                  <a:pt x="5243296" y="468997"/>
                </a:lnTo>
                <a:lnTo>
                  <a:pt x="5284951" y="492492"/>
                </a:lnTo>
                <a:lnTo>
                  <a:pt x="5324701" y="516240"/>
                </a:lnTo>
                <a:lnTo>
                  <a:pt x="5362673" y="540242"/>
                </a:lnTo>
                <a:lnTo>
                  <a:pt x="5398867" y="564499"/>
                </a:lnTo>
                <a:lnTo>
                  <a:pt x="5433156" y="589136"/>
                </a:lnTo>
                <a:lnTo>
                  <a:pt x="5465667" y="613901"/>
                </a:lnTo>
                <a:lnTo>
                  <a:pt x="5496527" y="639046"/>
                </a:lnTo>
                <a:lnTo>
                  <a:pt x="5525356" y="664318"/>
                </a:lnTo>
                <a:lnTo>
                  <a:pt x="5577805" y="715498"/>
                </a:lnTo>
                <a:lnTo>
                  <a:pt x="5623016" y="767567"/>
                </a:lnTo>
                <a:lnTo>
                  <a:pt x="5660988" y="820143"/>
                </a:lnTo>
                <a:lnTo>
                  <a:pt x="5691721" y="873228"/>
                </a:lnTo>
                <a:lnTo>
                  <a:pt x="5715216" y="926821"/>
                </a:lnTo>
                <a:lnTo>
                  <a:pt x="5731598" y="980667"/>
                </a:lnTo>
                <a:lnTo>
                  <a:pt x="5740615" y="1034641"/>
                </a:lnTo>
                <a:lnTo>
                  <a:pt x="5742393" y="1061691"/>
                </a:lnTo>
                <a:lnTo>
                  <a:pt x="5742393" y="1088869"/>
                </a:lnTo>
                <a:lnTo>
                  <a:pt x="5736932" y="1142969"/>
                </a:lnTo>
                <a:lnTo>
                  <a:pt x="5724360" y="1196816"/>
                </a:lnTo>
                <a:lnTo>
                  <a:pt x="5704421" y="1250535"/>
                </a:lnTo>
                <a:lnTo>
                  <a:pt x="5677244" y="1303874"/>
                </a:lnTo>
                <a:lnTo>
                  <a:pt x="5642955" y="1356832"/>
                </a:lnTo>
                <a:lnTo>
                  <a:pt x="5601300" y="1409154"/>
                </a:lnTo>
                <a:lnTo>
                  <a:pt x="5552533" y="1460715"/>
                </a:lnTo>
                <a:lnTo>
                  <a:pt x="5496527" y="1511514"/>
                </a:lnTo>
                <a:lnTo>
                  <a:pt x="5465667" y="1536659"/>
                </a:lnTo>
                <a:lnTo>
                  <a:pt x="5433156" y="1561424"/>
                </a:lnTo>
                <a:lnTo>
                  <a:pt x="5398867" y="1586061"/>
                </a:lnTo>
                <a:lnTo>
                  <a:pt x="5362673" y="1610317"/>
                </a:lnTo>
                <a:lnTo>
                  <a:pt x="5324701" y="1634320"/>
                </a:lnTo>
                <a:lnTo>
                  <a:pt x="5284951" y="1658068"/>
                </a:lnTo>
                <a:lnTo>
                  <a:pt x="5243296" y="1681563"/>
                </a:lnTo>
                <a:lnTo>
                  <a:pt x="5199863" y="1704549"/>
                </a:lnTo>
                <a:lnTo>
                  <a:pt x="5154652" y="1727408"/>
                </a:lnTo>
                <a:lnTo>
                  <a:pt x="5107663" y="1749760"/>
                </a:lnTo>
                <a:lnTo>
                  <a:pt x="5058896" y="1771857"/>
                </a:lnTo>
                <a:lnTo>
                  <a:pt x="5008225" y="1793447"/>
                </a:lnTo>
                <a:lnTo>
                  <a:pt x="4955775" y="1814782"/>
                </a:lnTo>
                <a:lnTo>
                  <a:pt x="4901547" y="1835610"/>
                </a:lnTo>
                <a:lnTo>
                  <a:pt x="4860781" y="1850595"/>
                </a:lnTo>
                <a:lnTo>
                  <a:pt x="4819254" y="1865200"/>
                </a:lnTo>
                <a:lnTo>
                  <a:pt x="4777345" y="1879424"/>
                </a:lnTo>
                <a:lnTo>
                  <a:pt x="4734674" y="1893393"/>
                </a:lnTo>
                <a:lnTo>
                  <a:pt x="4691622" y="1906855"/>
                </a:lnTo>
                <a:lnTo>
                  <a:pt x="4647935" y="1920063"/>
                </a:lnTo>
                <a:lnTo>
                  <a:pt x="4603740" y="1932889"/>
                </a:lnTo>
                <a:lnTo>
                  <a:pt x="4559164" y="1945335"/>
                </a:lnTo>
                <a:lnTo>
                  <a:pt x="4513953" y="1957400"/>
                </a:lnTo>
                <a:lnTo>
                  <a:pt x="4468361" y="1969083"/>
                </a:lnTo>
                <a:lnTo>
                  <a:pt x="4422262" y="1980386"/>
                </a:lnTo>
                <a:lnTo>
                  <a:pt x="4375654" y="1991435"/>
                </a:lnTo>
                <a:lnTo>
                  <a:pt x="4328665" y="2001976"/>
                </a:lnTo>
                <a:lnTo>
                  <a:pt x="4281295" y="2012262"/>
                </a:lnTo>
                <a:lnTo>
                  <a:pt x="4233544" y="2022041"/>
                </a:lnTo>
                <a:lnTo>
                  <a:pt x="4185286" y="2031566"/>
                </a:lnTo>
                <a:lnTo>
                  <a:pt x="4136773" y="2040710"/>
                </a:lnTo>
                <a:lnTo>
                  <a:pt x="4087879" y="2049472"/>
                </a:lnTo>
                <a:lnTo>
                  <a:pt x="4038604" y="2057981"/>
                </a:lnTo>
                <a:lnTo>
                  <a:pt x="3989076" y="2065982"/>
                </a:lnTo>
                <a:lnTo>
                  <a:pt x="3939166" y="2073602"/>
                </a:lnTo>
                <a:lnTo>
                  <a:pt x="3888875" y="2080968"/>
                </a:lnTo>
                <a:lnTo>
                  <a:pt x="3838457" y="2087952"/>
                </a:lnTo>
                <a:lnTo>
                  <a:pt x="3787659" y="2094556"/>
                </a:lnTo>
                <a:lnTo>
                  <a:pt x="3736606" y="2100779"/>
                </a:lnTo>
                <a:lnTo>
                  <a:pt x="3685426" y="2106621"/>
                </a:lnTo>
                <a:lnTo>
                  <a:pt x="3633992" y="2112082"/>
                </a:lnTo>
                <a:lnTo>
                  <a:pt x="3582305" y="2117162"/>
                </a:lnTo>
                <a:lnTo>
                  <a:pt x="3530363" y="2121987"/>
                </a:lnTo>
                <a:lnTo>
                  <a:pt x="3478294" y="2126305"/>
                </a:lnTo>
                <a:lnTo>
                  <a:pt x="3426099" y="2130369"/>
                </a:lnTo>
                <a:lnTo>
                  <a:pt x="3373649" y="2134052"/>
                </a:lnTo>
                <a:lnTo>
                  <a:pt x="3321072" y="2137354"/>
                </a:lnTo>
                <a:lnTo>
                  <a:pt x="3268496" y="2140275"/>
                </a:lnTo>
                <a:lnTo>
                  <a:pt x="3215665" y="2142815"/>
                </a:lnTo>
                <a:lnTo>
                  <a:pt x="3162834" y="2144974"/>
                </a:lnTo>
                <a:lnTo>
                  <a:pt x="3109877" y="2146752"/>
                </a:lnTo>
                <a:lnTo>
                  <a:pt x="3056919" y="2148276"/>
                </a:lnTo>
                <a:lnTo>
                  <a:pt x="3003834" y="2149419"/>
                </a:lnTo>
                <a:lnTo>
                  <a:pt x="2950750" y="2150054"/>
                </a:lnTo>
                <a:lnTo>
                  <a:pt x="2897665" y="2150435"/>
                </a:lnTo>
                <a:lnTo>
                  <a:pt x="2844453" y="2150435"/>
                </a:lnTo>
                <a:lnTo>
                  <a:pt x="2791369" y="2150054"/>
                </a:lnTo>
                <a:lnTo>
                  <a:pt x="2738284" y="2149419"/>
                </a:lnTo>
                <a:lnTo>
                  <a:pt x="2685199" y="2148276"/>
                </a:lnTo>
                <a:lnTo>
                  <a:pt x="2632242" y="2146752"/>
                </a:lnTo>
                <a:lnTo>
                  <a:pt x="2579284" y="2144974"/>
                </a:lnTo>
                <a:lnTo>
                  <a:pt x="2526453" y="2142815"/>
                </a:lnTo>
                <a:lnTo>
                  <a:pt x="2473623" y="2140275"/>
                </a:lnTo>
                <a:lnTo>
                  <a:pt x="2420919" y="2137354"/>
                </a:lnTo>
                <a:lnTo>
                  <a:pt x="2368469" y="2134052"/>
                </a:lnTo>
                <a:lnTo>
                  <a:pt x="2316020" y="2130369"/>
                </a:lnTo>
                <a:lnTo>
                  <a:pt x="2263824" y="2126305"/>
                </a:lnTo>
                <a:lnTo>
                  <a:pt x="2211755" y="2121987"/>
                </a:lnTo>
                <a:lnTo>
                  <a:pt x="2159814" y="2117162"/>
                </a:lnTo>
                <a:lnTo>
                  <a:pt x="2108126" y="2112082"/>
                </a:lnTo>
                <a:lnTo>
                  <a:pt x="2056692" y="2106621"/>
                </a:lnTo>
                <a:lnTo>
                  <a:pt x="2005386" y="2100779"/>
                </a:lnTo>
                <a:lnTo>
                  <a:pt x="1954460" y="2094556"/>
                </a:lnTo>
                <a:lnTo>
                  <a:pt x="1903661" y="2087952"/>
                </a:lnTo>
                <a:lnTo>
                  <a:pt x="1853116" y="2080968"/>
                </a:lnTo>
                <a:lnTo>
                  <a:pt x="1802953" y="2073602"/>
                </a:lnTo>
                <a:lnTo>
                  <a:pt x="1753043" y="2065982"/>
                </a:lnTo>
                <a:lnTo>
                  <a:pt x="1703514" y="2057981"/>
                </a:lnTo>
                <a:lnTo>
                  <a:pt x="1654240" y="2049472"/>
                </a:lnTo>
                <a:lnTo>
                  <a:pt x="1605346" y="2040710"/>
                </a:lnTo>
                <a:lnTo>
                  <a:pt x="1556706" y="2031566"/>
                </a:lnTo>
                <a:lnTo>
                  <a:pt x="1508574" y="2022041"/>
                </a:lnTo>
                <a:lnTo>
                  <a:pt x="1460823" y="2012262"/>
                </a:lnTo>
                <a:lnTo>
                  <a:pt x="1413454" y="2001976"/>
                </a:lnTo>
                <a:lnTo>
                  <a:pt x="1366465" y="1991435"/>
                </a:lnTo>
                <a:lnTo>
                  <a:pt x="1319857" y="1980386"/>
                </a:lnTo>
                <a:lnTo>
                  <a:pt x="1273757" y="1969083"/>
                </a:lnTo>
                <a:lnTo>
                  <a:pt x="1228165" y="1957400"/>
                </a:lnTo>
                <a:lnTo>
                  <a:pt x="1182954" y="1945335"/>
                </a:lnTo>
                <a:lnTo>
                  <a:pt x="1138252" y="1932889"/>
                </a:lnTo>
                <a:lnTo>
                  <a:pt x="1094184" y="1920063"/>
                </a:lnTo>
                <a:lnTo>
                  <a:pt x="1050497" y="1906855"/>
                </a:lnTo>
                <a:lnTo>
                  <a:pt x="1007318" y="1893393"/>
                </a:lnTo>
                <a:lnTo>
                  <a:pt x="964774" y="1879424"/>
                </a:lnTo>
                <a:lnTo>
                  <a:pt x="922738" y="1865200"/>
                </a:lnTo>
                <a:lnTo>
                  <a:pt x="881337" y="1850595"/>
                </a:lnTo>
                <a:lnTo>
                  <a:pt x="840571" y="1835610"/>
                </a:lnTo>
                <a:lnTo>
                  <a:pt x="786343" y="1814782"/>
                </a:lnTo>
                <a:lnTo>
                  <a:pt x="733894" y="1793447"/>
                </a:lnTo>
                <a:lnTo>
                  <a:pt x="683222" y="1771857"/>
                </a:lnTo>
                <a:lnTo>
                  <a:pt x="634455" y="1749760"/>
                </a:lnTo>
                <a:lnTo>
                  <a:pt x="587339" y="1727408"/>
                </a:lnTo>
                <a:lnTo>
                  <a:pt x="542129" y="1704549"/>
                </a:lnTo>
                <a:lnTo>
                  <a:pt x="498823" y="1681563"/>
                </a:lnTo>
                <a:lnTo>
                  <a:pt x="457168" y="1658068"/>
                </a:lnTo>
                <a:lnTo>
                  <a:pt x="417418" y="1634320"/>
                </a:lnTo>
                <a:lnTo>
                  <a:pt x="379446" y="1610317"/>
                </a:lnTo>
                <a:lnTo>
                  <a:pt x="343252" y="1586061"/>
                </a:lnTo>
                <a:lnTo>
                  <a:pt x="308963" y="1561424"/>
                </a:lnTo>
                <a:lnTo>
                  <a:pt x="276324" y="1536659"/>
                </a:lnTo>
                <a:lnTo>
                  <a:pt x="245591" y="1511514"/>
                </a:lnTo>
                <a:lnTo>
                  <a:pt x="216636" y="1486242"/>
                </a:lnTo>
                <a:lnTo>
                  <a:pt x="164313" y="1435062"/>
                </a:lnTo>
                <a:lnTo>
                  <a:pt x="119102" y="1382993"/>
                </a:lnTo>
                <a:lnTo>
                  <a:pt x="81130" y="1330416"/>
                </a:lnTo>
                <a:lnTo>
                  <a:pt x="50270" y="1277332"/>
                </a:lnTo>
                <a:lnTo>
                  <a:pt x="26776" y="1223739"/>
                </a:lnTo>
                <a:lnTo>
                  <a:pt x="10520" y="1169893"/>
                </a:lnTo>
                <a:lnTo>
                  <a:pt x="1503" y="1115919"/>
                </a:lnTo>
                <a:lnTo>
                  <a:pt x="-274" y="1088869"/>
                </a:lnTo>
                <a:lnTo>
                  <a:pt x="-274" y="1061691"/>
                </a:lnTo>
                <a:lnTo>
                  <a:pt x="5186" y="1007591"/>
                </a:lnTo>
                <a:lnTo>
                  <a:pt x="17759" y="953744"/>
                </a:lnTo>
                <a:lnTo>
                  <a:pt x="37697" y="900024"/>
                </a:lnTo>
                <a:lnTo>
                  <a:pt x="64748" y="846686"/>
                </a:lnTo>
                <a:lnTo>
                  <a:pt x="99164" y="793728"/>
                </a:lnTo>
                <a:lnTo>
                  <a:pt x="140692" y="741405"/>
                </a:lnTo>
                <a:lnTo>
                  <a:pt x="189586" y="689845"/>
                </a:lnTo>
                <a:lnTo>
                  <a:pt x="245591" y="639046"/>
                </a:lnTo>
                <a:lnTo>
                  <a:pt x="276324" y="613901"/>
                </a:lnTo>
                <a:lnTo>
                  <a:pt x="308963" y="589136"/>
                </a:lnTo>
                <a:lnTo>
                  <a:pt x="343252" y="564499"/>
                </a:lnTo>
                <a:lnTo>
                  <a:pt x="379446" y="540242"/>
                </a:lnTo>
                <a:lnTo>
                  <a:pt x="417418" y="516240"/>
                </a:lnTo>
                <a:lnTo>
                  <a:pt x="457168" y="492492"/>
                </a:lnTo>
                <a:lnTo>
                  <a:pt x="498823" y="468997"/>
                </a:lnTo>
                <a:lnTo>
                  <a:pt x="542129" y="446011"/>
                </a:lnTo>
                <a:lnTo>
                  <a:pt x="587339" y="423151"/>
                </a:lnTo>
                <a:lnTo>
                  <a:pt x="634455" y="400800"/>
                </a:lnTo>
                <a:lnTo>
                  <a:pt x="683222" y="378703"/>
                </a:lnTo>
                <a:lnTo>
                  <a:pt x="733894" y="357113"/>
                </a:lnTo>
                <a:lnTo>
                  <a:pt x="786343" y="335778"/>
                </a:lnTo>
                <a:lnTo>
                  <a:pt x="840571" y="314950"/>
                </a:lnTo>
                <a:lnTo>
                  <a:pt x="881337" y="299965"/>
                </a:lnTo>
                <a:lnTo>
                  <a:pt x="922738" y="285360"/>
                </a:lnTo>
                <a:lnTo>
                  <a:pt x="964774" y="271136"/>
                </a:lnTo>
                <a:lnTo>
                  <a:pt x="1007318" y="257167"/>
                </a:lnTo>
                <a:lnTo>
                  <a:pt x="1050497" y="243705"/>
                </a:lnTo>
                <a:lnTo>
                  <a:pt x="1094184" y="230497"/>
                </a:lnTo>
                <a:lnTo>
                  <a:pt x="1138252" y="217671"/>
                </a:lnTo>
                <a:lnTo>
                  <a:pt x="1182954" y="205225"/>
                </a:lnTo>
                <a:lnTo>
                  <a:pt x="1228165" y="193160"/>
                </a:lnTo>
                <a:lnTo>
                  <a:pt x="1273757" y="181477"/>
                </a:lnTo>
                <a:lnTo>
                  <a:pt x="1319857" y="170174"/>
                </a:lnTo>
                <a:lnTo>
                  <a:pt x="1366465" y="159125"/>
                </a:lnTo>
                <a:lnTo>
                  <a:pt x="1413454" y="148584"/>
                </a:lnTo>
                <a:lnTo>
                  <a:pt x="1460823" y="138298"/>
                </a:lnTo>
                <a:lnTo>
                  <a:pt x="1508574" y="128519"/>
                </a:lnTo>
                <a:lnTo>
                  <a:pt x="1556706" y="118994"/>
                </a:lnTo>
                <a:lnTo>
                  <a:pt x="1605346" y="109850"/>
                </a:lnTo>
                <a:lnTo>
                  <a:pt x="1654240" y="101088"/>
                </a:lnTo>
                <a:lnTo>
                  <a:pt x="1703514" y="92579"/>
                </a:lnTo>
                <a:lnTo>
                  <a:pt x="1753043" y="84578"/>
                </a:lnTo>
                <a:lnTo>
                  <a:pt x="1802953" y="76958"/>
                </a:lnTo>
                <a:lnTo>
                  <a:pt x="1853116" y="69592"/>
                </a:lnTo>
                <a:lnTo>
                  <a:pt x="1903661" y="62608"/>
                </a:lnTo>
                <a:lnTo>
                  <a:pt x="1954460" y="56004"/>
                </a:lnTo>
                <a:lnTo>
                  <a:pt x="2005386" y="49781"/>
                </a:lnTo>
                <a:lnTo>
                  <a:pt x="2056692" y="43939"/>
                </a:lnTo>
                <a:lnTo>
                  <a:pt x="2108126" y="38478"/>
                </a:lnTo>
                <a:lnTo>
                  <a:pt x="2159814" y="33398"/>
                </a:lnTo>
                <a:lnTo>
                  <a:pt x="2211755" y="28572"/>
                </a:lnTo>
                <a:lnTo>
                  <a:pt x="2263824" y="24254"/>
                </a:lnTo>
                <a:lnTo>
                  <a:pt x="2316020" y="20191"/>
                </a:lnTo>
                <a:lnTo>
                  <a:pt x="2368469" y="16508"/>
                </a:lnTo>
                <a:lnTo>
                  <a:pt x="2420919" y="13206"/>
                </a:lnTo>
                <a:lnTo>
                  <a:pt x="2473623" y="10285"/>
                </a:lnTo>
                <a:lnTo>
                  <a:pt x="2526453" y="7745"/>
                </a:lnTo>
                <a:lnTo>
                  <a:pt x="2579284" y="5586"/>
                </a:lnTo>
                <a:lnTo>
                  <a:pt x="2632242" y="3808"/>
                </a:lnTo>
                <a:lnTo>
                  <a:pt x="2685199" y="2284"/>
                </a:lnTo>
                <a:lnTo>
                  <a:pt x="2738284" y="1141"/>
                </a:lnTo>
                <a:lnTo>
                  <a:pt x="2791369" y="506"/>
                </a:lnTo>
                <a:lnTo>
                  <a:pt x="2844453" y="125"/>
                </a:lnTo>
                <a:lnTo>
                  <a:pt x="2897665" y="125"/>
                </a:lnTo>
                <a:lnTo>
                  <a:pt x="2950750" y="506"/>
                </a:lnTo>
                <a:lnTo>
                  <a:pt x="3003834" y="1141"/>
                </a:lnTo>
                <a:lnTo>
                  <a:pt x="3056919" y="2284"/>
                </a:lnTo>
                <a:lnTo>
                  <a:pt x="3109877" y="3808"/>
                </a:lnTo>
                <a:lnTo>
                  <a:pt x="3162834" y="5586"/>
                </a:lnTo>
                <a:lnTo>
                  <a:pt x="3215665" y="7745"/>
                </a:lnTo>
                <a:lnTo>
                  <a:pt x="3268496" y="10285"/>
                </a:lnTo>
                <a:lnTo>
                  <a:pt x="3321072" y="13206"/>
                </a:lnTo>
                <a:lnTo>
                  <a:pt x="3373649" y="16508"/>
                </a:lnTo>
                <a:lnTo>
                  <a:pt x="3426099" y="20191"/>
                </a:lnTo>
                <a:lnTo>
                  <a:pt x="3478294" y="24254"/>
                </a:lnTo>
                <a:lnTo>
                  <a:pt x="3530363" y="28572"/>
                </a:lnTo>
                <a:lnTo>
                  <a:pt x="3582305" y="33398"/>
                </a:lnTo>
                <a:lnTo>
                  <a:pt x="3633992" y="38478"/>
                </a:lnTo>
                <a:lnTo>
                  <a:pt x="3685426" y="43939"/>
                </a:lnTo>
                <a:lnTo>
                  <a:pt x="3736606" y="49781"/>
                </a:lnTo>
                <a:lnTo>
                  <a:pt x="3787659" y="56004"/>
                </a:lnTo>
                <a:lnTo>
                  <a:pt x="3838457" y="62608"/>
                </a:lnTo>
                <a:lnTo>
                  <a:pt x="3888875" y="69592"/>
                </a:lnTo>
                <a:lnTo>
                  <a:pt x="3939166" y="76958"/>
                </a:lnTo>
                <a:lnTo>
                  <a:pt x="3989076" y="84578"/>
                </a:lnTo>
                <a:lnTo>
                  <a:pt x="4038604" y="92579"/>
                </a:lnTo>
                <a:lnTo>
                  <a:pt x="4087879" y="101088"/>
                </a:lnTo>
                <a:lnTo>
                  <a:pt x="4136773" y="109850"/>
                </a:lnTo>
                <a:lnTo>
                  <a:pt x="4185286" y="118994"/>
                </a:lnTo>
                <a:lnTo>
                  <a:pt x="4233544" y="128519"/>
                </a:lnTo>
                <a:lnTo>
                  <a:pt x="4281295" y="138298"/>
                </a:lnTo>
                <a:lnTo>
                  <a:pt x="4328665" y="148584"/>
                </a:lnTo>
                <a:lnTo>
                  <a:pt x="4375654" y="159125"/>
                </a:lnTo>
                <a:lnTo>
                  <a:pt x="4422262" y="170174"/>
                </a:lnTo>
                <a:lnTo>
                  <a:pt x="4468361" y="181477"/>
                </a:lnTo>
                <a:lnTo>
                  <a:pt x="4513953" y="193160"/>
                </a:lnTo>
                <a:lnTo>
                  <a:pt x="4559164" y="205225"/>
                </a:lnTo>
                <a:lnTo>
                  <a:pt x="4603740" y="217671"/>
                </a:lnTo>
                <a:lnTo>
                  <a:pt x="4647935" y="230497"/>
                </a:lnTo>
                <a:lnTo>
                  <a:pt x="4691622" y="243705"/>
                </a:lnTo>
                <a:lnTo>
                  <a:pt x="4734674" y="257167"/>
                </a:lnTo>
                <a:lnTo>
                  <a:pt x="4777345" y="271136"/>
                </a:lnTo>
                <a:lnTo>
                  <a:pt x="4819254" y="285360"/>
                </a:lnTo>
                <a:lnTo>
                  <a:pt x="4860781" y="299965"/>
                </a:lnTo>
                <a:lnTo>
                  <a:pt x="4901547" y="314950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566650" y="6557645"/>
            <a:ext cx="2552065" cy="17024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-29210" algn="ctr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1213" y="4208240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594" y="315004"/>
                </a:moveTo>
                <a:lnTo>
                  <a:pt x="4955822" y="335958"/>
                </a:lnTo>
                <a:lnTo>
                  <a:pt x="5008271" y="357167"/>
                </a:lnTo>
                <a:lnTo>
                  <a:pt x="5058816" y="378883"/>
                </a:lnTo>
                <a:lnTo>
                  <a:pt x="5107710" y="400854"/>
                </a:lnTo>
                <a:lnTo>
                  <a:pt x="5154699" y="423332"/>
                </a:lnTo>
                <a:lnTo>
                  <a:pt x="5199909" y="446065"/>
                </a:lnTo>
                <a:lnTo>
                  <a:pt x="5243342" y="469178"/>
                </a:lnTo>
                <a:lnTo>
                  <a:pt x="5284870" y="492546"/>
                </a:lnTo>
                <a:lnTo>
                  <a:pt x="5324747" y="516294"/>
                </a:lnTo>
                <a:lnTo>
                  <a:pt x="5362719" y="540296"/>
                </a:lnTo>
                <a:lnTo>
                  <a:pt x="5398786" y="564553"/>
                </a:lnTo>
                <a:lnTo>
                  <a:pt x="5433203" y="589190"/>
                </a:lnTo>
                <a:lnTo>
                  <a:pt x="5465714" y="613954"/>
                </a:lnTo>
                <a:lnTo>
                  <a:pt x="5496447" y="639100"/>
                </a:lnTo>
                <a:lnTo>
                  <a:pt x="5525402" y="664372"/>
                </a:lnTo>
                <a:lnTo>
                  <a:pt x="5577852" y="715552"/>
                </a:lnTo>
                <a:lnTo>
                  <a:pt x="5623063" y="767621"/>
                </a:lnTo>
                <a:lnTo>
                  <a:pt x="5661035" y="820197"/>
                </a:lnTo>
                <a:lnTo>
                  <a:pt x="5691768" y="873282"/>
                </a:lnTo>
                <a:lnTo>
                  <a:pt x="5715262" y="926875"/>
                </a:lnTo>
                <a:lnTo>
                  <a:pt x="5731518" y="980721"/>
                </a:lnTo>
                <a:lnTo>
                  <a:pt x="5740535" y="1034822"/>
                </a:lnTo>
                <a:lnTo>
                  <a:pt x="5742440" y="1061872"/>
                </a:lnTo>
                <a:lnTo>
                  <a:pt x="5742440" y="1088922"/>
                </a:lnTo>
                <a:lnTo>
                  <a:pt x="5736979" y="1143023"/>
                </a:lnTo>
                <a:lnTo>
                  <a:pt x="5724279" y="1196997"/>
                </a:lnTo>
                <a:lnTo>
                  <a:pt x="5704468" y="1250589"/>
                </a:lnTo>
                <a:lnTo>
                  <a:pt x="5677290" y="1304055"/>
                </a:lnTo>
                <a:lnTo>
                  <a:pt x="5643001" y="1356886"/>
                </a:lnTo>
                <a:lnTo>
                  <a:pt x="5601346" y="1409208"/>
                </a:lnTo>
                <a:lnTo>
                  <a:pt x="5552580" y="1460769"/>
                </a:lnTo>
                <a:lnTo>
                  <a:pt x="5496447" y="1511568"/>
                </a:lnTo>
                <a:lnTo>
                  <a:pt x="5465714" y="1536713"/>
                </a:lnTo>
                <a:lnTo>
                  <a:pt x="5433203" y="1561478"/>
                </a:lnTo>
                <a:lnTo>
                  <a:pt x="5398786" y="1586115"/>
                </a:lnTo>
                <a:lnTo>
                  <a:pt x="5362719" y="1610371"/>
                </a:lnTo>
                <a:lnTo>
                  <a:pt x="5324747" y="1634374"/>
                </a:lnTo>
                <a:lnTo>
                  <a:pt x="5284870" y="1658122"/>
                </a:lnTo>
                <a:lnTo>
                  <a:pt x="5243342" y="1681616"/>
                </a:lnTo>
                <a:lnTo>
                  <a:pt x="5199909" y="1704730"/>
                </a:lnTo>
                <a:lnTo>
                  <a:pt x="5154699" y="1727462"/>
                </a:lnTo>
                <a:lnTo>
                  <a:pt x="5107710" y="1749814"/>
                </a:lnTo>
                <a:lnTo>
                  <a:pt x="5058816" y="1771911"/>
                </a:lnTo>
                <a:lnTo>
                  <a:pt x="5008271" y="1793501"/>
                </a:lnTo>
                <a:lnTo>
                  <a:pt x="4955822" y="1814836"/>
                </a:lnTo>
                <a:lnTo>
                  <a:pt x="4901594" y="1835664"/>
                </a:lnTo>
                <a:lnTo>
                  <a:pt x="4860701" y="1850649"/>
                </a:lnTo>
                <a:lnTo>
                  <a:pt x="4819300" y="1865254"/>
                </a:lnTo>
                <a:lnTo>
                  <a:pt x="4777264" y="1879477"/>
                </a:lnTo>
                <a:lnTo>
                  <a:pt x="4734720" y="1893447"/>
                </a:lnTo>
                <a:lnTo>
                  <a:pt x="4691668" y="1906909"/>
                </a:lnTo>
                <a:lnTo>
                  <a:pt x="4647981" y="1920116"/>
                </a:lnTo>
                <a:lnTo>
                  <a:pt x="4603787" y="1932943"/>
                </a:lnTo>
                <a:lnTo>
                  <a:pt x="4559084" y="1945389"/>
                </a:lnTo>
                <a:lnTo>
                  <a:pt x="4514000" y="1957453"/>
                </a:lnTo>
                <a:lnTo>
                  <a:pt x="4468281" y="1969137"/>
                </a:lnTo>
                <a:lnTo>
                  <a:pt x="4422181" y="1980440"/>
                </a:lnTo>
                <a:lnTo>
                  <a:pt x="4375700" y="1991489"/>
                </a:lnTo>
                <a:lnTo>
                  <a:pt x="4328711" y="2002029"/>
                </a:lnTo>
                <a:lnTo>
                  <a:pt x="4281342" y="2012316"/>
                </a:lnTo>
                <a:lnTo>
                  <a:pt x="4233464" y="2022222"/>
                </a:lnTo>
                <a:lnTo>
                  <a:pt x="4185332" y="2031620"/>
                </a:lnTo>
                <a:lnTo>
                  <a:pt x="4136819" y="2040763"/>
                </a:lnTo>
                <a:lnTo>
                  <a:pt x="4087926" y="2049653"/>
                </a:lnTo>
                <a:lnTo>
                  <a:pt x="4038651" y="2058035"/>
                </a:lnTo>
                <a:lnTo>
                  <a:pt x="3988995" y="2066036"/>
                </a:lnTo>
                <a:lnTo>
                  <a:pt x="3939085" y="2073783"/>
                </a:lnTo>
                <a:lnTo>
                  <a:pt x="3888922" y="2081021"/>
                </a:lnTo>
                <a:lnTo>
                  <a:pt x="3838377" y="2088006"/>
                </a:lnTo>
                <a:lnTo>
                  <a:pt x="3787705" y="2094610"/>
                </a:lnTo>
                <a:lnTo>
                  <a:pt x="3736652" y="2100833"/>
                </a:lnTo>
                <a:lnTo>
                  <a:pt x="3685473" y="2106675"/>
                </a:lnTo>
                <a:lnTo>
                  <a:pt x="3633912" y="2112136"/>
                </a:lnTo>
                <a:lnTo>
                  <a:pt x="3582224" y="2117215"/>
                </a:lnTo>
                <a:lnTo>
                  <a:pt x="3530410" y="2122041"/>
                </a:lnTo>
                <a:lnTo>
                  <a:pt x="3478341" y="2126359"/>
                </a:lnTo>
                <a:lnTo>
                  <a:pt x="3426018" y="2130423"/>
                </a:lnTo>
                <a:lnTo>
                  <a:pt x="3373696" y="2134106"/>
                </a:lnTo>
                <a:lnTo>
                  <a:pt x="3321119" y="2137408"/>
                </a:lnTo>
                <a:lnTo>
                  <a:pt x="3268415" y="2140329"/>
                </a:lnTo>
                <a:lnTo>
                  <a:pt x="3215712" y="2142869"/>
                </a:lnTo>
                <a:lnTo>
                  <a:pt x="3162881" y="2145028"/>
                </a:lnTo>
                <a:lnTo>
                  <a:pt x="3109923" y="2146933"/>
                </a:lnTo>
                <a:lnTo>
                  <a:pt x="3056839" y="2148330"/>
                </a:lnTo>
                <a:lnTo>
                  <a:pt x="3003881" y="2149473"/>
                </a:lnTo>
                <a:lnTo>
                  <a:pt x="2950669" y="2150108"/>
                </a:lnTo>
                <a:lnTo>
                  <a:pt x="2897585" y="2150489"/>
                </a:lnTo>
                <a:lnTo>
                  <a:pt x="2844500" y="2150489"/>
                </a:lnTo>
                <a:lnTo>
                  <a:pt x="2791415" y="2150108"/>
                </a:lnTo>
                <a:lnTo>
                  <a:pt x="2738331" y="2149473"/>
                </a:lnTo>
                <a:lnTo>
                  <a:pt x="2685246" y="2148330"/>
                </a:lnTo>
                <a:lnTo>
                  <a:pt x="2632161" y="2146933"/>
                </a:lnTo>
                <a:lnTo>
                  <a:pt x="2579331" y="2145028"/>
                </a:lnTo>
                <a:lnTo>
                  <a:pt x="2526373" y="2142869"/>
                </a:lnTo>
                <a:lnTo>
                  <a:pt x="2473669" y="2140329"/>
                </a:lnTo>
                <a:lnTo>
                  <a:pt x="2420966" y="2137408"/>
                </a:lnTo>
                <a:lnTo>
                  <a:pt x="2368389" y="2134106"/>
                </a:lnTo>
                <a:lnTo>
                  <a:pt x="2316066" y="2130423"/>
                </a:lnTo>
                <a:lnTo>
                  <a:pt x="2263871" y="2126359"/>
                </a:lnTo>
                <a:lnTo>
                  <a:pt x="2211802" y="2122041"/>
                </a:lnTo>
                <a:lnTo>
                  <a:pt x="2159860" y="2117215"/>
                </a:lnTo>
                <a:lnTo>
                  <a:pt x="2108173" y="2112136"/>
                </a:lnTo>
                <a:lnTo>
                  <a:pt x="2056739" y="2106675"/>
                </a:lnTo>
                <a:lnTo>
                  <a:pt x="2005432" y="2100833"/>
                </a:lnTo>
                <a:lnTo>
                  <a:pt x="1954379" y="2094610"/>
                </a:lnTo>
                <a:lnTo>
                  <a:pt x="1903708" y="2088006"/>
                </a:lnTo>
                <a:lnTo>
                  <a:pt x="1853163" y="2081021"/>
                </a:lnTo>
                <a:lnTo>
                  <a:pt x="1802999" y="2073783"/>
                </a:lnTo>
                <a:lnTo>
                  <a:pt x="1753090" y="2066036"/>
                </a:lnTo>
                <a:lnTo>
                  <a:pt x="1703434" y="2058035"/>
                </a:lnTo>
                <a:lnTo>
                  <a:pt x="1654286" y="2049653"/>
                </a:lnTo>
                <a:lnTo>
                  <a:pt x="1605265" y="2040763"/>
                </a:lnTo>
                <a:lnTo>
                  <a:pt x="1556753" y="2031620"/>
                </a:lnTo>
                <a:lnTo>
                  <a:pt x="1508621" y="2022222"/>
                </a:lnTo>
                <a:lnTo>
                  <a:pt x="1460743" y="2012316"/>
                </a:lnTo>
                <a:lnTo>
                  <a:pt x="1413373" y="2002029"/>
                </a:lnTo>
                <a:lnTo>
                  <a:pt x="1366384" y="1991489"/>
                </a:lnTo>
                <a:lnTo>
                  <a:pt x="1319904" y="1980440"/>
                </a:lnTo>
                <a:lnTo>
                  <a:pt x="1273804" y="1969137"/>
                </a:lnTo>
                <a:lnTo>
                  <a:pt x="1228085" y="1957453"/>
                </a:lnTo>
                <a:lnTo>
                  <a:pt x="1183001" y="1945389"/>
                </a:lnTo>
                <a:lnTo>
                  <a:pt x="1138298" y="1932943"/>
                </a:lnTo>
                <a:lnTo>
                  <a:pt x="1094103" y="1920116"/>
                </a:lnTo>
                <a:lnTo>
                  <a:pt x="1050543" y="1906909"/>
                </a:lnTo>
                <a:lnTo>
                  <a:pt x="1007364" y="1893447"/>
                </a:lnTo>
                <a:lnTo>
                  <a:pt x="964821" y="1879477"/>
                </a:lnTo>
                <a:lnTo>
                  <a:pt x="922785" y="1865254"/>
                </a:lnTo>
                <a:lnTo>
                  <a:pt x="881384" y="1850649"/>
                </a:lnTo>
                <a:lnTo>
                  <a:pt x="840491" y="1835664"/>
                </a:lnTo>
                <a:lnTo>
                  <a:pt x="786263" y="1814836"/>
                </a:lnTo>
                <a:lnTo>
                  <a:pt x="733813" y="1793501"/>
                </a:lnTo>
                <a:lnTo>
                  <a:pt x="683269" y="1771911"/>
                </a:lnTo>
                <a:lnTo>
                  <a:pt x="634375" y="1749814"/>
                </a:lnTo>
                <a:lnTo>
                  <a:pt x="587386" y="1727462"/>
                </a:lnTo>
                <a:lnTo>
                  <a:pt x="542175" y="1704730"/>
                </a:lnTo>
                <a:lnTo>
                  <a:pt x="498742" y="1681616"/>
                </a:lnTo>
                <a:lnTo>
                  <a:pt x="457214" y="1658122"/>
                </a:lnTo>
                <a:lnTo>
                  <a:pt x="417464" y="1634374"/>
                </a:lnTo>
                <a:lnTo>
                  <a:pt x="379492" y="1610371"/>
                </a:lnTo>
                <a:lnTo>
                  <a:pt x="343298" y="1586115"/>
                </a:lnTo>
                <a:lnTo>
                  <a:pt x="308882" y="1561478"/>
                </a:lnTo>
                <a:lnTo>
                  <a:pt x="276371" y="1536713"/>
                </a:lnTo>
                <a:lnTo>
                  <a:pt x="245638" y="1511568"/>
                </a:lnTo>
                <a:lnTo>
                  <a:pt x="216682" y="1486295"/>
                </a:lnTo>
                <a:lnTo>
                  <a:pt x="164233" y="1435116"/>
                </a:lnTo>
                <a:lnTo>
                  <a:pt x="119022" y="1383174"/>
                </a:lnTo>
                <a:lnTo>
                  <a:pt x="81050" y="1330470"/>
                </a:lnTo>
                <a:lnTo>
                  <a:pt x="50317" y="1277386"/>
                </a:lnTo>
                <a:lnTo>
                  <a:pt x="26822" y="1223793"/>
                </a:lnTo>
                <a:lnTo>
                  <a:pt x="10567" y="1169946"/>
                </a:lnTo>
                <a:lnTo>
                  <a:pt x="1550" y="1115973"/>
                </a:lnTo>
                <a:lnTo>
                  <a:pt x="-354" y="1088922"/>
                </a:lnTo>
                <a:lnTo>
                  <a:pt x="-354" y="1061872"/>
                </a:lnTo>
                <a:lnTo>
                  <a:pt x="5106" y="1007771"/>
                </a:lnTo>
                <a:lnTo>
                  <a:pt x="17805" y="953798"/>
                </a:lnTo>
                <a:lnTo>
                  <a:pt x="37617" y="900078"/>
                </a:lnTo>
                <a:lnTo>
                  <a:pt x="64794" y="846740"/>
                </a:lnTo>
                <a:lnTo>
                  <a:pt x="99210" y="793782"/>
                </a:lnTo>
                <a:lnTo>
                  <a:pt x="140738" y="741459"/>
                </a:lnTo>
                <a:lnTo>
                  <a:pt x="189632" y="689899"/>
                </a:lnTo>
                <a:lnTo>
                  <a:pt x="245638" y="639100"/>
                </a:lnTo>
                <a:lnTo>
                  <a:pt x="276371" y="613954"/>
                </a:lnTo>
                <a:lnTo>
                  <a:pt x="308882" y="589190"/>
                </a:lnTo>
                <a:lnTo>
                  <a:pt x="343298" y="564553"/>
                </a:lnTo>
                <a:lnTo>
                  <a:pt x="379492" y="540296"/>
                </a:lnTo>
                <a:lnTo>
                  <a:pt x="417464" y="516294"/>
                </a:lnTo>
                <a:lnTo>
                  <a:pt x="457214" y="492546"/>
                </a:lnTo>
                <a:lnTo>
                  <a:pt x="498742" y="469178"/>
                </a:lnTo>
                <a:lnTo>
                  <a:pt x="542175" y="446065"/>
                </a:lnTo>
                <a:lnTo>
                  <a:pt x="587386" y="423332"/>
                </a:lnTo>
                <a:lnTo>
                  <a:pt x="634375" y="400854"/>
                </a:lnTo>
                <a:lnTo>
                  <a:pt x="683269" y="378883"/>
                </a:lnTo>
                <a:lnTo>
                  <a:pt x="733813" y="357167"/>
                </a:lnTo>
                <a:lnTo>
                  <a:pt x="786263" y="335958"/>
                </a:lnTo>
                <a:lnTo>
                  <a:pt x="840491" y="315004"/>
                </a:lnTo>
                <a:lnTo>
                  <a:pt x="881384" y="300018"/>
                </a:lnTo>
                <a:lnTo>
                  <a:pt x="922785" y="285414"/>
                </a:lnTo>
                <a:lnTo>
                  <a:pt x="964821" y="271190"/>
                </a:lnTo>
                <a:lnTo>
                  <a:pt x="1007364" y="257220"/>
                </a:lnTo>
                <a:lnTo>
                  <a:pt x="1050543" y="243759"/>
                </a:lnTo>
                <a:lnTo>
                  <a:pt x="1094103" y="230551"/>
                </a:lnTo>
                <a:lnTo>
                  <a:pt x="1138298" y="217724"/>
                </a:lnTo>
                <a:lnTo>
                  <a:pt x="1183001" y="205279"/>
                </a:lnTo>
                <a:lnTo>
                  <a:pt x="1228085" y="193214"/>
                </a:lnTo>
                <a:lnTo>
                  <a:pt x="1273804" y="181530"/>
                </a:lnTo>
                <a:lnTo>
                  <a:pt x="1319904" y="170228"/>
                </a:lnTo>
                <a:lnTo>
                  <a:pt x="1366384" y="159306"/>
                </a:lnTo>
                <a:lnTo>
                  <a:pt x="1413373" y="148638"/>
                </a:lnTo>
                <a:lnTo>
                  <a:pt x="1460743" y="138351"/>
                </a:lnTo>
                <a:lnTo>
                  <a:pt x="1508621" y="128573"/>
                </a:lnTo>
                <a:lnTo>
                  <a:pt x="1556753" y="119048"/>
                </a:lnTo>
                <a:lnTo>
                  <a:pt x="1605265" y="109904"/>
                </a:lnTo>
                <a:lnTo>
                  <a:pt x="1654286" y="101141"/>
                </a:lnTo>
                <a:lnTo>
                  <a:pt x="1703434" y="92760"/>
                </a:lnTo>
                <a:lnTo>
                  <a:pt x="1753090" y="84632"/>
                </a:lnTo>
                <a:lnTo>
                  <a:pt x="1802999" y="77012"/>
                </a:lnTo>
                <a:lnTo>
                  <a:pt x="1853163" y="69646"/>
                </a:lnTo>
                <a:lnTo>
                  <a:pt x="1903708" y="62661"/>
                </a:lnTo>
                <a:lnTo>
                  <a:pt x="1954379" y="56185"/>
                </a:lnTo>
                <a:lnTo>
                  <a:pt x="2005432" y="49962"/>
                </a:lnTo>
                <a:lnTo>
                  <a:pt x="2056739" y="43993"/>
                </a:lnTo>
                <a:lnTo>
                  <a:pt x="2108173" y="38532"/>
                </a:lnTo>
                <a:lnTo>
                  <a:pt x="2159860" y="33452"/>
                </a:lnTo>
                <a:lnTo>
                  <a:pt x="2211802" y="28753"/>
                </a:lnTo>
                <a:lnTo>
                  <a:pt x="2263871" y="24308"/>
                </a:lnTo>
                <a:lnTo>
                  <a:pt x="2316066" y="20244"/>
                </a:lnTo>
                <a:lnTo>
                  <a:pt x="2368389" y="16689"/>
                </a:lnTo>
                <a:lnTo>
                  <a:pt x="2420966" y="13387"/>
                </a:lnTo>
                <a:lnTo>
                  <a:pt x="2473669" y="10466"/>
                </a:lnTo>
                <a:lnTo>
                  <a:pt x="2526373" y="7799"/>
                </a:lnTo>
                <a:lnTo>
                  <a:pt x="2579331" y="5640"/>
                </a:lnTo>
                <a:lnTo>
                  <a:pt x="2632161" y="3862"/>
                </a:lnTo>
                <a:lnTo>
                  <a:pt x="2685246" y="2338"/>
                </a:lnTo>
                <a:lnTo>
                  <a:pt x="2738331" y="1322"/>
                </a:lnTo>
                <a:lnTo>
                  <a:pt x="2791415" y="560"/>
                </a:lnTo>
                <a:lnTo>
                  <a:pt x="2844500" y="179"/>
                </a:lnTo>
                <a:lnTo>
                  <a:pt x="2897585" y="179"/>
                </a:lnTo>
                <a:lnTo>
                  <a:pt x="2950669" y="560"/>
                </a:lnTo>
                <a:lnTo>
                  <a:pt x="3003881" y="1322"/>
                </a:lnTo>
                <a:lnTo>
                  <a:pt x="3056839" y="2338"/>
                </a:lnTo>
                <a:lnTo>
                  <a:pt x="3109923" y="3862"/>
                </a:lnTo>
                <a:lnTo>
                  <a:pt x="3162881" y="5640"/>
                </a:lnTo>
                <a:lnTo>
                  <a:pt x="3215712" y="7799"/>
                </a:lnTo>
                <a:lnTo>
                  <a:pt x="3268415" y="10466"/>
                </a:lnTo>
                <a:lnTo>
                  <a:pt x="3321119" y="13387"/>
                </a:lnTo>
                <a:lnTo>
                  <a:pt x="3373696" y="16689"/>
                </a:lnTo>
                <a:lnTo>
                  <a:pt x="3426018" y="20244"/>
                </a:lnTo>
                <a:lnTo>
                  <a:pt x="3478341" y="24308"/>
                </a:lnTo>
                <a:lnTo>
                  <a:pt x="3530410" y="28753"/>
                </a:lnTo>
                <a:lnTo>
                  <a:pt x="3582224" y="33452"/>
                </a:lnTo>
                <a:lnTo>
                  <a:pt x="3633912" y="38532"/>
                </a:lnTo>
                <a:lnTo>
                  <a:pt x="3685473" y="43993"/>
                </a:lnTo>
                <a:lnTo>
                  <a:pt x="3736652" y="49962"/>
                </a:lnTo>
                <a:lnTo>
                  <a:pt x="3787705" y="56185"/>
                </a:lnTo>
                <a:lnTo>
                  <a:pt x="3838377" y="62661"/>
                </a:lnTo>
                <a:lnTo>
                  <a:pt x="3888922" y="69646"/>
                </a:lnTo>
                <a:lnTo>
                  <a:pt x="3939085" y="77012"/>
                </a:lnTo>
                <a:lnTo>
                  <a:pt x="3988995" y="84632"/>
                </a:lnTo>
                <a:lnTo>
                  <a:pt x="4038651" y="92760"/>
                </a:lnTo>
                <a:lnTo>
                  <a:pt x="4087926" y="101141"/>
                </a:lnTo>
                <a:lnTo>
                  <a:pt x="4136819" y="109904"/>
                </a:lnTo>
                <a:lnTo>
                  <a:pt x="4185332" y="119048"/>
                </a:lnTo>
                <a:lnTo>
                  <a:pt x="4233464" y="128573"/>
                </a:lnTo>
                <a:lnTo>
                  <a:pt x="4281342" y="138351"/>
                </a:lnTo>
                <a:lnTo>
                  <a:pt x="4328711" y="148638"/>
                </a:lnTo>
                <a:lnTo>
                  <a:pt x="4375700" y="159306"/>
                </a:lnTo>
                <a:lnTo>
                  <a:pt x="4422181" y="170228"/>
                </a:lnTo>
                <a:lnTo>
                  <a:pt x="4468281" y="181530"/>
                </a:lnTo>
                <a:lnTo>
                  <a:pt x="4514000" y="193214"/>
                </a:lnTo>
                <a:lnTo>
                  <a:pt x="4559084" y="205279"/>
                </a:lnTo>
                <a:lnTo>
                  <a:pt x="4603787" y="217724"/>
                </a:lnTo>
                <a:lnTo>
                  <a:pt x="4647981" y="230551"/>
                </a:lnTo>
                <a:lnTo>
                  <a:pt x="4691668" y="243759"/>
                </a:lnTo>
                <a:lnTo>
                  <a:pt x="4734720" y="257220"/>
                </a:lnTo>
                <a:lnTo>
                  <a:pt x="4777264" y="271190"/>
                </a:lnTo>
                <a:lnTo>
                  <a:pt x="4819300" y="285414"/>
                </a:lnTo>
                <a:lnTo>
                  <a:pt x="4860701" y="300018"/>
                </a:lnTo>
                <a:lnTo>
                  <a:pt x="4901594" y="315004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173960" y="4402455"/>
            <a:ext cx="3573780" cy="17018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065" marR="5080" indent="-18415" algn="ctr">
              <a:lnSpc>
                <a:spcPct val="89000"/>
              </a:lnSpc>
              <a:spcBef>
                <a:spcPts val="63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Мәтіндік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мәліметтерді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5926" y="3441018"/>
            <a:ext cx="18461990" cy="7228205"/>
            <a:chOff x="795926" y="3441018"/>
            <a:chExt cx="18461990" cy="7228205"/>
          </a:xfrm>
        </p:grpSpPr>
        <p:sp>
          <p:nvSpPr>
            <p:cNvPr id="14" name="object 14"/>
            <p:cNvSpPr/>
            <p:nvPr/>
          </p:nvSpPr>
          <p:spPr>
            <a:xfrm>
              <a:off x="3648964" y="3553047"/>
              <a:ext cx="3958590" cy="594995"/>
            </a:xfrm>
            <a:custGeom>
              <a:avLst/>
              <a:gdLst/>
              <a:ahLst/>
              <a:cxnLst/>
              <a:rect l="l" t="t" r="r" b="b"/>
              <a:pathLst>
                <a:path w="3958590" h="594995">
                  <a:moveTo>
                    <a:pt x="3958270" y="196"/>
                  </a:moveTo>
                  <a:lnTo>
                    <a:pt x="25815" y="590985"/>
                  </a:lnTo>
                  <a:lnTo>
                    <a:pt x="-92" y="594794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63543" y="4038187"/>
              <a:ext cx="227329" cy="211454"/>
            </a:xfrm>
            <a:custGeom>
              <a:avLst/>
              <a:gdLst/>
              <a:ahLst/>
              <a:cxnLst/>
              <a:rect l="l" t="t" r="r" b="b"/>
              <a:pathLst>
                <a:path w="227329" h="211454">
                  <a:moveTo>
                    <a:pt x="195360" y="183"/>
                  </a:moveTo>
                  <a:lnTo>
                    <a:pt x="-87" y="137594"/>
                  </a:lnTo>
                  <a:lnTo>
                    <a:pt x="227109" y="211379"/>
                  </a:lnTo>
                  <a:lnTo>
                    <a:pt x="195360" y="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54314" y="4914995"/>
              <a:ext cx="1553845" cy="1303020"/>
            </a:xfrm>
            <a:custGeom>
              <a:avLst/>
              <a:gdLst/>
              <a:ahLst/>
              <a:cxnLst/>
              <a:rect l="l" t="t" r="r" b="b"/>
              <a:pathLst>
                <a:path w="1553845" h="1303020">
                  <a:moveTo>
                    <a:pt x="1553099" y="161"/>
                  </a:moveTo>
                  <a:lnTo>
                    <a:pt x="19866" y="1286258"/>
                  </a:lnTo>
                  <a:lnTo>
                    <a:pt x="-198" y="1303148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10804" y="6119336"/>
              <a:ext cx="232410" cy="219075"/>
            </a:xfrm>
            <a:custGeom>
              <a:avLst/>
              <a:gdLst/>
              <a:ahLst/>
              <a:cxnLst/>
              <a:rect l="l" t="t" r="r" b="b"/>
              <a:pathLst>
                <a:path w="232409" h="219075">
                  <a:moveTo>
                    <a:pt x="94798" y="131"/>
                  </a:moveTo>
                  <a:lnTo>
                    <a:pt x="-194" y="219200"/>
                  </a:lnTo>
                  <a:lnTo>
                    <a:pt x="232082" y="163830"/>
                  </a:lnTo>
                  <a:lnTo>
                    <a:pt x="94798" y="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270866" y="4700873"/>
              <a:ext cx="1557655" cy="1532255"/>
            </a:xfrm>
            <a:custGeom>
              <a:avLst/>
              <a:gdLst/>
              <a:ahLst/>
              <a:cxnLst/>
              <a:rect l="l" t="t" r="r" b="b"/>
              <a:pathLst>
                <a:path w="1557655" h="1532254">
                  <a:moveTo>
                    <a:pt x="-310" y="167"/>
                  </a:moveTo>
                  <a:lnTo>
                    <a:pt x="1538382" y="1513460"/>
                  </a:lnTo>
                  <a:lnTo>
                    <a:pt x="1557051" y="1531875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734668" y="6138005"/>
              <a:ext cx="227329" cy="226060"/>
            </a:xfrm>
            <a:custGeom>
              <a:avLst/>
              <a:gdLst/>
              <a:ahLst/>
              <a:cxnLst/>
              <a:rect l="l" t="t" r="r" b="b"/>
              <a:pathLst>
                <a:path w="227330" h="226060">
                  <a:moveTo>
                    <a:pt x="149509" y="130"/>
                  </a:moveTo>
                  <a:lnTo>
                    <a:pt x="-347" y="152526"/>
                  </a:lnTo>
                  <a:lnTo>
                    <a:pt x="226850" y="226057"/>
                  </a:lnTo>
                  <a:lnTo>
                    <a:pt x="149509" y="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997561" y="3467195"/>
              <a:ext cx="3587750" cy="748030"/>
            </a:xfrm>
            <a:custGeom>
              <a:avLst/>
              <a:gdLst/>
              <a:ahLst/>
              <a:cxnLst/>
              <a:rect l="l" t="t" r="r" b="b"/>
              <a:pathLst>
                <a:path w="3587750" h="748029">
                  <a:moveTo>
                    <a:pt x="-328" y="198"/>
                  </a:moveTo>
                  <a:lnTo>
                    <a:pt x="3561169" y="742494"/>
                  </a:lnTo>
                  <a:lnTo>
                    <a:pt x="3586822" y="747828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537431" y="4104989"/>
              <a:ext cx="231140" cy="209550"/>
            </a:xfrm>
            <a:custGeom>
              <a:avLst/>
              <a:gdLst/>
              <a:ahLst/>
              <a:cxnLst/>
              <a:rect l="l" t="t" r="r" b="b"/>
              <a:pathLst>
                <a:path w="231140" h="209550">
                  <a:moveTo>
                    <a:pt x="43141" y="182"/>
                  </a:moveTo>
                  <a:lnTo>
                    <a:pt x="-417" y="209345"/>
                  </a:lnTo>
                  <a:lnTo>
                    <a:pt x="230462" y="148387"/>
                  </a:lnTo>
                  <a:lnTo>
                    <a:pt x="43141" y="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95926" y="6496290"/>
              <a:ext cx="2390587" cy="2278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2839" y="8781663"/>
              <a:ext cx="1975054" cy="1798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3418" y="8922366"/>
              <a:ext cx="2147793" cy="17462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2781" y="6566133"/>
              <a:ext cx="1705126" cy="21440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25" y="64135"/>
            <a:ext cx="955611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Қолдану</a:t>
            </a:r>
            <a:r>
              <a:rPr lang="en-US" altLang="ru-RU" sz="7000"/>
              <a:t> </a:t>
            </a:r>
            <a:r>
              <a:rPr lang="en-US" altLang="en-US" sz="7000"/>
              <a:t>мақсаттары</a:t>
            </a:r>
            <a:endParaRPr lang="en-US" altLang="en-US" sz="7000"/>
          </a:p>
        </p:txBody>
      </p:sp>
      <p:sp>
        <p:nvSpPr>
          <p:cNvPr id="3" name="object 3"/>
          <p:cNvSpPr/>
          <p:nvPr/>
        </p:nvSpPr>
        <p:spPr>
          <a:xfrm>
            <a:off x="7473695" y="1431004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633" y="315074"/>
                </a:moveTo>
                <a:lnTo>
                  <a:pt x="4955860" y="336029"/>
                </a:lnTo>
                <a:lnTo>
                  <a:pt x="5008310" y="357237"/>
                </a:lnTo>
                <a:lnTo>
                  <a:pt x="5058982" y="378954"/>
                </a:lnTo>
                <a:lnTo>
                  <a:pt x="5107749" y="400924"/>
                </a:lnTo>
                <a:lnTo>
                  <a:pt x="5154864" y="423402"/>
                </a:lnTo>
                <a:lnTo>
                  <a:pt x="5200075" y="446135"/>
                </a:lnTo>
                <a:lnTo>
                  <a:pt x="5243381" y="469248"/>
                </a:lnTo>
                <a:lnTo>
                  <a:pt x="5285036" y="492616"/>
                </a:lnTo>
                <a:lnTo>
                  <a:pt x="5324786" y="516364"/>
                </a:lnTo>
                <a:lnTo>
                  <a:pt x="5362758" y="540366"/>
                </a:lnTo>
                <a:lnTo>
                  <a:pt x="5398952" y="564623"/>
                </a:lnTo>
                <a:lnTo>
                  <a:pt x="5433241" y="589260"/>
                </a:lnTo>
                <a:lnTo>
                  <a:pt x="5465879" y="614025"/>
                </a:lnTo>
                <a:lnTo>
                  <a:pt x="5496613" y="639170"/>
                </a:lnTo>
                <a:lnTo>
                  <a:pt x="5525568" y="664442"/>
                </a:lnTo>
                <a:lnTo>
                  <a:pt x="5577891" y="715749"/>
                </a:lnTo>
                <a:lnTo>
                  <a:pt x="5623102" y="767691"/>
                </a:lnTo>
                <a:lnTo>
                  <a:pt x="5661074" y="820267"/>
                </a:lnTo>
                <a:lnTo>
                  <a:pt x="5691807" y="873352"/>
                </a:lnTo>
                <a:lnTo>
                  <a:pt x="5715428" y="926945"/>
                </a:lnTo>
                <a:lnTo>
                  <a:pt x="5731684" y="980791"/>
                </a:lnTo>
                <a:lnTo>
                  <a:pt x="5740701" y="1034892"/>
                </a:lnTo>
                <a:lnTo>
                  <a:pt x="5742478" y="1061942"/>
                </a:lnTo>
                <a:lnTo>
                  <a:pt x="5742478" y="1088993"/>
                </a:lnTo>
                <a:lnTo>
                  <a:pt x="5737018" y="1143093"/>
                </a:lnTo>
                <a:lnTo>
                  <a:pt x="5724445" y="1197067"/>
                </a:lnTo>
                <a:lnTo>
                  <a:pt x="5704506" y="1250787"/>
                </a:lnTo>
                <a:lnTo>
                  <a:pt x="5677456" y="1304125"/>
                </a:lnTo>
                <a:lnTo>
                  <a:pt x="5643040" y="1356956"/>
                </a:lnTo>
                <a:lnTo>
                  <a:pt x="5601512" y="1409279"/>
                </a:lnTo>
                <a:lnTo>
                  <a:pt x="5552618" y="1460839"/>
                </a:lnTo>
                <a:lnTo>
                  <a:pt x="5496613" y="1511638"/>
                </a:lnTo>
                <a:lnTo>
                  <a:pt x="5465879" y="1536783"/>
                </a:lnTo>
                <a:lnTo>
                  <a:pt x="5433241" y="1561548"/>
                </a:lnTo>
                <a:lnTo>
                  <a:pt x="5398952" y="1586185"/>
                </a:lnTo>
                <a:lnTo>
                  <a:pt x="5362758" y="1610441"/>
                </a:lnTo>
                <a:lnTo>
                  <a:pt x="5324786" y="1634444"/>
                </a:lnTo>
                <a:lnTo>
                  <a:pt x="5285036" y="1658192"/>
                </a:lnTo>
                <a:lnTo>
                  <a:pt x="5243381" y="1681687"/>
                </a:lnTo>
                <a:lnTo>
                  <a:pt x="5200075" y="1704800"/>
                </a:lnTo>
                <a:lnTo>
                  <a:pt x="5154864" y="1727532"/>
                </a:lnTo>
                <a:lnTo>
                  <a:pt x="5107749" y="1749884"/>
                </a:lnTo>
                <a:lnTo>
                  <a:pt x="5058982" y="1771981"/>
                </a:lnTo>
                <a:lnTo>
                  <a:pt x="5008310" y="1793571"/>
                </a:lnTo>
                <a:lnTo>
                  <a:pt x="4955860" y="1814906"/>
                </a:lnTo>
                <a:lnTo>
                  <a:pt x="4901633" y="1835734"/>
                </a:lnTo>
                <a:lnTo>
                  <a:pt x="4860867" y="1850719"/>
                </a:lnTo>
                <a:lnTo>
                  <a:pt x="4819339" y="1865324"/>
                </a:lnTo>
                <a:lnTo>
                  <a:pt x="4777430" y="1879675"/>
                </a:lnTo>
                <a:lnTo>
                  <a:pt x="4734886" y="1893517"/>
                </a:lnTo>
                <a:lnTo>
                  <a:pt x="4691707" y="1907106"/>
                </a:lnTo>
                <a:lnTo>
                  <a:pt x="4648020" y="1920187"/>
                </a:lnTo>
                <a:lnTo>
                  <a:pt x="4603952" y="1933013"/>
                </a:lnTo>
                <a:lnTo>
                  <a:pt x="4559249" y="1945459"/>
                </a:lnTo>
                <a:lnTo>
                  <a:pt x="4514039" y="1957524"/>
                </a:lnTo>
                <a:lnTo>
                  <a:pt x="4468447" y="1969207"/>
                </a:lnTo>
                <a:lnTo>
                  <a:pt x="4422347" y="1980510"/>
                </a:lnTo>
                <a:lnTo>
                  <a:pt x="4375739" y="1991559"/>
                </a:lnTo>
                <a:lnTo>
                  <a:pt x="4328750" y="2002100"/>
                </a:lnTo>
                <a:lnTo>
                  <a:pt x="4281380" y="2012386"/>
                </a:lnTo>
                <a:lnTo>
                  <a:pt x="4233630" y="2022292"/>
                </a:lnTo>
                <a:lnTo>
                  <a:pt x="4185498" y="2031690"/>
                </a:lnTo>
                <a:lnTo>
                  <a:pt x="4136858" y="2040834"/>
                </a:lnTo>
                <a:lnTo>
                  <a:pt x="4087964" y="2049723"/>
                </a:lnTo>
                <a:lnTo>
                  <a:pt x="4038690" y="2058105"/>
                </a:lnTo>
                <a:lnTo>
                  <a:pt x="3989161" y="2066106"/>
                </a:lnTo>
                <a:lnTo>
                  <a:pt x="3939251" y="2073853"/>
                </a:lnTo>
                <a:lnTo>
                  <a:pt x="3888960" y="2081092"/>
                </a:lnTo>
                <a:lnTo>
                  <a:pt x="3838543" y="2088076"/>
                </a:lnTo>
                <a:lnTo>
                  <a:pt x="3787744" y="2094680"/>
                </a:lnTo>
                <a:lnTo>
                  <a:pt x="3736818" y="2100903"/>
                </a:lnTo>
                <a:lnTo>
                  <a:pt x="3685511" y="2106745"/>
                </a:lnTo>
                <a:lnTo>
                  <a:pt x="3634078" y="2112206"/>
                </a:lnTo>
                <a:lnTo>
                  <a:pt x="3582390" y="2117286"/>
                </a:lnTo>
                <a:lnTo>
                  <a:pt x="3530448" y="2122112"/>
                </a:lnTo>
                <a:lnTo>
                  <a:pt x="3478380" y="2126429"/>
                </a:lnTo>
                <a:lnTo>
                  <a:pt x="3426184" y="2130493"/>
                </a:lnTo>
                <a:lnTo>
                  <a:pt x="3373734" y="2134176"/>
                </a:lnTo>
                <a:lnTo>
                  <a:pt x="3321158" y="2137478"/>
                </a:lnTo>
                <a:lnTo>
                  <a:pt x="3268581" y="2140399"/>
                </a:lnTo>
                <a:lnTo>
                  <a:pt x="3215750" y="2142939"/>
                </a:lnTo>
                <a:lnTo>
                  <a:pt x="3162920" y="2145098"/>
                </a:lnTo>
                <a:lnTo>
                  <a:pt x="3109962" y="2147003"/>
                </a:lnTo>
                <a:lnTo>
                  <a:pt x="3057004" y="2148400"/>
                </a:lnTo>
                <a:lnTo>
                  <a:pt x="3003920" y="2149543"/>
                </a:lnTo>
                <a:lnTo>
                  <a:pt x="2950835" y="2150305"/>
                </a:lnTo>
                <a:lnTo>
                  <a:pt x="2897750" y="2150559"/>
                </a:lnTo>
                <a:lnTo>
                  <a:pt x="2844539" y="2150559"/>
                </a:lnTo>
                <a:lnTo>
                  <a:pt x="2791454" y="2150305"/>
                </a:lnTo>
                <a:lnTo>
                  <a:pt x="2738369" y="2149543"/>
                </a:lnTo>
                <a:lnTo>
                  <a:pt x="2685285" y="2148400"/>
                </a:lnTo>
                <a:lnTo>
                  <a:pt x="2632327" y="2147003"/>
                </a:lnTo>
                <a:lnTo>
                  <a:pt x="2579369" y="2145098"/>
                </a:lnTo>
                <a:lnTo>
                  <a:pt x="2526539" y="2142939"/>
                </a:lnTo>
                <a:lnTo>
                  <a:pt x="2473708" y="2140399"/>
                </a:lnTo>
                <a:lnTo>
                  <a:pt x="2421131" y="2137478"/>
                </a:lnTo>
                <a:lnTo>
                  <a:pt x="2368555" y="2134176"/>
                </a:lnTo>
                <a:lnTo>
                  <a:pt x="2316105" y="2130493"/>
                </a:lnTo>
                <a:lnTo>
                  <a:pt x="2263909" y="2126429"/>
                </a:lnTo>
                <a:lnTo>
                  <a:pt x="2211841" y="2122112"/>
                </a:lnTo>
                <a:lnTo>
                  <a:pt x="2159899" y="2117286"/>
                </a:lnTo>
                <a:lnTo>
                  <a:pt x="2108211" y="2112206"/>
                </a:lnTo>
                <a:lnTo>
                  <a:pt x="2056778" y="2106745"/>
                </a:lnTo>
                <a:lnTo>
                  <a:pt x="2005471" y="2100903"/>
                </a:lnTo>
                <a:lnTo>
                  <a:pt x="1954545" y="2094680"/>
                </a:lnTo>
                <a:lnTo>
                  <a:pt x="1903747" y="2088076"/>
                </a:lnTo>
                <a:lnTo>
                  <a:pt x="1853329" y="2081092"/>
                </a:lnTo>
                <a:lnTo>
                  <a:pt x="1803038" y="2073853"/>
                </a:lnTo>
                <a:lnTo>
                  <a:pt x="1753128" y="2066106"/>
                </a:lnTo>
                <a:lnTo>
                  <a:pt x="1703600" y="2058105"/>
                </a:lnTo>
                <a:lnTo>
                  <a:pt x="1654325" y="2049723"/>
                </a:lnTo>
                <a:lnTo>
                  <a:pt x="1605431" y="2040834"/>
                </a:lnTo>
                <a:lnTo>
                  <a:pt x="1556918" y="2031690"/>
                </a:lnTo>
                <a:lnTo>
                  <a:pt x="1508659" y="2022292"/>
                </a:lnTo>
                <a:lnTo>
                  <a:pt x="1460909" y="2012386"/>
                </a:lnTo>
                <a:lnTo>
                  <a:pt x="1413539" y="2002100"/>
                </a:lnTo>
                <a:lnTo>
                  <a:pt x="1366550" y="1991559"/>
                </a:lnTo>
                <a:lnTo>
                  <a:pt x="1319942" y="1980510"/>
                </a:lnTo>
                <a:lnTo>
                  <a:pt x="1273842" y="1969207"/>
                </a:lnTo>
                <a:lnTo>
                  <a:pt x="1228251" y="1957524"/>
                </a:lnTo>
                <a:lnTo>
                  <a:pt x="1183040" y="1945459"/>
                </a:lnTo>
                <a:lnTo>
                  <a:pt x="1138464" y="1933013"/>
                </a:lnTo>
                <a:lnTo>
                  <a:pt x="1094269" y="1920187"/>
                </a:lnTo>
                <a:lnTo>
                  <a:pt x="1050582" y="1907106"/>
                </a:lnTo>
                <a:lnTo>
                  <a:pt x="1007530" y="1893517"/>
                </a:lnTo>
                <a:lnTo>
                  <a:pt x="964859" y="1879675"/>
                </a:lnTo>
                <a:lnTo>
                  <a:pt x="922950" y="1865324"/>
                </a:lnTo>
                <a:lnTo>
                  <a:pt x="881422" y="1850719"/>
                </a:lnTo>
                <a:lnTo>
                  <a:pt x="840656" y="1835734"/>
                </a:lnTo>
                <a:lnTo>
                  <a:pt x="786429" y="1814906"/>
                </a:lnTo>
                <a:lnTo>
                  <a:pt x="733979" y="1793571"/>
                </a:lnTo>
                <a:lnTo>
                  <a:pt x="683307" y="1771981"/>
                </a:lnTo>
                <a:lnTo>
                  <a:pt x="634541" y="1749884"/>
                </a:lnTo>
                <a:lnTo>
                  <a:pt x="587552" y="1727532"/>
                </a:lnTo>
                <a:lnTo>
                  <a:pt x="542341" y="1704800"/>
                </a:lnTo>
                <a:lnTo>
                  <a:pt x="498908" y="1681687"/>
                </a:lnTo>
                <a:lnTo>
                  <a:pt x="457253" y="1658192"/>
                </a:lnTo>
                <a:lnTo>
                  <a:pt x="417503" y="1634444"/>
                </a:lnTo>
                <a:lnTo>
                  <a:pt x="379531" y="1610441"/>
                </a:lnTo>
                <a:lnTo>
                  <a:pt x="343337" y="1586185"/>
                </a:lnTo>
                <a:lnTo>
                  <a:pt x="309048" y="1561548"/>
                </a:lnTo>
                <a:lnTo>
                  <a:pt x="276410" y="1536783"/>
                </a:lnTo>
                <a:lnTo>
                  <a:pt x="245676" y="1511638"/>
                </a:lnTo>
                <a:lnTo>
                  <a:pt x="216848" y="1486366"/>
                </a:lnTo>
                <a:lnTo>
                  <a:pt x="164398" y="1435186"/>
                </a:lnTo>
                <a:lnTo>
                  <a:pt x="119188" y="1383244"/>
                </a:lnTo>
                <a:lnTo>
                  <a:pt x="81216" y="1330541"/>
                </a:lnTo>
                <a:lnTo>
                  <a:pt x="50482" y="1277456"/>
                </a:lnTo>
                <a:lnTo>
                  <a:pt x="26988" y="1223863"/>
                </a:lnTo>
                <a:lnTo>
                  <a:pt x="10605" y="1170017"/>
                </a:lnTo>
                <a:lnTo>
                  <a:pt x="1589" y="1116043"/>
                </a:lnTo>
                <a:lnTo>
                  <a:pt x="-188" y="1088993"/>
                </a:lnTo>
                <a:lnTo>
                  <a:pt x="-188" y="1061942"/>
                </a:lnTo>
                <a:lnTo>
                  <a:pt x="5271" y="1007842"/>
                </a:lnTo>
                <a:lnTo>
                  <a:pt x="17844" y="953868"/>
                </a:lnTo>
                <a:lnTo>
                  <a:pt x="37783" y="900148"/>
                </a:lnTo>
                <a:lnTo>
                  <a:pt x="64960" y="846810"/>
                </a:lnTo>
                <a:lnTo>
                  <a:pt x="99249" y="793852"/>
                </a:lnTo>
                <a:lnTo>
                  <a:pt x="140904" y="741529"/>
                </a:lnTo>
                <a:lnTo>
                  <a:pt x="189671" y="689969"/>
                </a:lnTo>
                <a:lnTo>
                  <a:pt x="245676" y="639170"/>
                </a:lnTo>
                <a:lnTo>
                  <a:pt x="276410" y="614025"/>
                </a:lnTo>
                <a:lnTo>
                  <a:pt x="309048" y="589260"/>
                </a:lnTo>
                <a:lnTo>
                  <a:pt x="343337" y="564623"/>
                </a:lnTo>
                <a:lnTo>
                  <a:pt x="379531" y="540366"/>
                </a:lnTo>
                <a:lnTo>
                  <a:pt x="417503" y="516364"/>
                </a:lnTo>
                <a:lnTo>
                  <a:pt x="457253" y="492616"/>
                </a:lnTo>
                <a:lnTo>
                  <a:pt x="498908" y="469248"/>
                </a:lnTo>
                <a:lnTo>
                  <a:pt x="542341" y="446135"/>
                </a:lnTo>
                <a:lnTo>
                  <a:pt x="587552" y="423402"/>
                </a:lnTo>
                <a:lnTo>
                  <a:pt x="634541" y="400924"/>
                </a:lnTo>
                <a:lnTo>
                  <a:pt x="683307" y="378954"/>
                </a:lnTo>
                <a:lnTo>
                  <a:pt x="733979" y="357237"/>
                </a:lnTo>
                <a:lnTo>
                  <a:pt x="786429" y="336029"/>
                </a:lnTo>
                <a:lnTo>
                  <a:pt x="840656" y="315074"/>
                </a:lnTo>
                <a:lnTo>
                  <a:pt x="881422" y="300089"/>
                </a:lnTo>
                <a:lnTo>
                  <a:pt x="922950" y="285484"/>
                </a:lnTo>
                <a:lnTo>
                  <a:pt x="964859" y="271260"/>
                </a:lnTo>
                <a:lnTo>
                  <a:pt x="1007530" y="257291"/>
                </a:lnTo>
                <a:lnTo>
                  <a:pt x="1050582" y="243829"/>
                </a:lnTo>
                <a:lnTo>
                  <a:pt x="1094269" y="230621"/>
                </a:lnTo>
                <a:lnTo>
                  <a:pt x="1138464" y="217795"/>
                </a:lnTo>
                <a:lnTo>
                  <a:pt x="1183040" y="205476"/>
                </a:lnTo>
                <a:lnTo>
                  <a:pt x="1228251" y="193284"/>
                </a:lnTo>
                <a:lnTo>
                  <a:pt x="1273842" y="181601"/>
                </a:lnTo>
                <a:lnTo>
                  <a:pt x="1319942" y="170298"/>
                </a:lnTo>
                <a:lnTo>
                  <a:pt x="1366550" y="159376"/>
                </a:lnTo>
                <a:lnTo>
                  <a:pt x="1413539" y="148708"/>
                </a:lnTo>
                <a:lnTo>
                  <a:pt x="1460909" y="138549"/>
                </a:lnTo>
                <a:lnTo>
                  <a:pt x="1508659" y="128643"/>
                </a:lnTo>
                <a:lnTo>
                  <a:pt x="1556918" y="119118"/>
                </a:lnTo>
                <a:lnTo>
                  <a:pt x="1605431" y="109974"/>
                </a:lnTo>
                <a:lnTo>
                  <a:pt x="1654325" y="101212"/>
                </a:lnTo>
                <a:lnTo>
                  <a:pt x="1703600" y="92830"/>
                </a:lnTo>
                <a:lnTo>
                  <a:pt x="1753128" y="84702"/>
                </a:lnTo>
                <a:lnTo>
                  <a:pt x="1803038" y="77082"/>
                </a:lnTo>
                <a:lnTo>
                  <a:pt x="1853329" y="69716"/>
                </a:lnTo>
                <a:lnTo>
                  <a:pt x="1903747" y="62732"/>
                </a:lnTo>
                <a:lnTo>
                  <a:pt x="1954545" y="56255"/>
                </a:lnTo>
                <a:lnTo>
                  <a:pt x="2005471" y="50032"/>
                </a:lnTo>
                <a:lnTo>
                  <a:pt x="2056778" y="44190"/>
                </a:lnTo>
                <a:lnTo>
                  <a:pt x="2108211" y="38602"/>
                </a:lnTo>
                <a:lnTo>
                  <a:pt x="2159899" y="33522"/>
                </a:lnTo>
                <a:lnTo>
                  <a:pt x="2211841" y="28823"/>
                </a:lnTo>
                <a:lnTo>
                  <a:pt x="2263909" y="24379"/>
                </a:lnTo>
                <a:lnTo>
                  <a:pt x="2316105" y="20315"/>
                </a:lnTo>
                <a:lnTo>
                  <a:pt x="2368555" y="16759"/>
                </a:lnTo>
                <a:lnTo>
                  <a:pt x="2421131" y="13457"/>
                </a:lnTo>
                <a:lnTo>
                  <a:pt x="2473708" y="10536"/>
                </a:lnTo>
                <a:lnTo>
                  <a:pt x="2526539" y="7869"/>
                </a:lnTo>
                <a:lnTo>
                  <a:pt x="2579369" y="5710"/>
                </a:lnTo>
                <a:lnTo>
                  <a:pt x="2632327" y="3932"/>
                </a:lnTo>
                <a:lnTo>
                  <a:pt x="2685285" y="2408"/>
                </a:lnTo>
                <a:lnTo>
                  <a:pt x="2738369" y="1392"/>
                </a:lnTo>
                <a:lnTo>
                  <a:pt x="2791454" y="630"/>
                </a:lnTo>
                <a:lnTo>
                  <a:pt x="2844539" y="249"/>
                </a:lnTo>
                <a:lnTo>
                  <a:pt x="2897750" y="249"/>
                </a:lnTo>
                <a:lnTo>
                  <a:pt x="2950835" y="630"/>
                </a:lnTo>
                <a:lnTo>
                  <a:pt x="3003920" y="1392"/>
                </a:lnTo>
                <a:lnTo>
                  <a:pt x="3057004" y="2408"/>
                </a:lnTo>
                <a:lnTo>
                  <a:pt x="3109962" y="3932"/>
                </a:lnTo>
                <a:lnTo>
                  <a:pt x="3162920" y="5710"/>
                </a:lnTo>
                <a:lnTo>
                  <a:pt x="3215750" y="7869"/>
                </a:lnTo>
                <a:lnTo>
                  <a:pt x="3268581" y="10536"/>
                </a:lnTo>
                <a:lnTo>
                  <a:pt x="3321158" y="13457"/>
                </a:lnTo>
                <a:lnTo>
                  <a:pt x="3373734" y="16759"/>
                </a:lnTo>
                <a:lnTo>
                  <a:pt x="3426184" y="20315"/>
                </a:lnTo>
                <a:lnTo>
                  <a:pt x="3478380" y="24379"/>
                </a:lnTo>
                <a:lnTo>
                  <a:pt x="3530448" y="28823"/>
                </a:lnTo>
                <a:lnTo>
                  <a:pt x="3582390" y="33522"/>
                </a:lnTo>
                <a:lnTo>
                  <a:pt x="3634078" y="38602"/>
                </a:lnTo>
                <a:lnTo>
                  <a:pt x="3685511" y="44190"/>
                </a:lnTo>
                <a:lnTo>
                  <a:pt x="3736818" y="50032"/>
                </a:lnTo>
                <a:lnTo>
                  <a:pt x="3787744" y="56255"/>
                </a:lnTo>
                <a:lnTo>
                  <a:pt x="3838543" y="62732"/>
                </a:lnTo>
                <a:lnTo>
                  <a:pt x="3888960" y="69716"/>
                </a:lnTo>
                <a:lnTo>
                  <a:pt x="3939251" y="77082"/>
                </a:lnTo>
                <a:lnTo>
                  <a:pt x="3989161" y="84702"/>
                </a:lnTo>
                <a:lnTo>
                  <a:pt x="4038690" y="92830"/>
                </a:lnTo>
                <a:lnTo>
                  <a:pt x="4087964" y="101212"/>
                </a:lnTo>
                <a:lnTo>
                  <a:pt x="4136858" y="109974"/>
                </a:lnTo>
                <a:lnTo>
                  <a:pt x="4185498" y="119118"/>
                </a:lnTo>
                <a:lnTo>
                  <a:pt x="4233630" y="128643"/>
                </a:lnTo>
                <a:lnTo>
                  <a:pt x="4281380" y="138549"/>
                </a:lnTo>
                <a:lnTo>
                  <a:pt x="4328750" y="148708"/>
                </a:lnTo>
                <a:lnTo>
                  <a:pt x="4375739" y="159376"/>
                </a:lnTo>
                <a:lnTo>
                  <a:pt x="4422347" y="170298"/>
                </a:lnTo>
                <a:lnTo>
                  <a:pt x="4468447" y="181601"/>
                </a:lnTo>
                <a:lnTo>
                  <a:pt x="4514039" y="193284"/>
                </a:lnTo>
                <a:lnTo>
                  <a:pt x="4559249" y="205476"/>
                </a:lnTo>
                <a:lnTo>
                  <a:pt x="4603952" y="217795"/>
                </a:lnTo>
                <a:lnTo>
                  <a:pt x="4648020" y="230621"/>
                </a:lnTo>
                <a:lnTo>
                  <a:pt x="4691707" y="243829"/>
                </a:lnTo>
                <a:lnTo>
                  <a:pt x="4734886" y="257291"/>
                </a:lnTo>
                <a:lnTo>
                  <a:pt x="4777430" y="271260"/>
                </a:lnTo>
                <a:lnTo>
                  <a:pt x="4819339" y="285484"/>
                </a:lnTo>
                <a:lnTo>
                  <a:pt x="4860867" y="300089"/>
                </a:lnTo>
                <a:lnTo>
                  <a:pt x="4901633" y="315074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1850" y="1851025"/>
            <a:ext cx="3429635" cy="11645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269240">
              <a:lnSpc>
                <a:spcPts val="4200"/>
              </a:lnSpc>
              <a:spcBef>
                <a:spcPts val="690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Мәліметтерді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түрлері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659" y="2821019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881" y="315166"/>
                </a:moveTo>
                <a:lnTo>
                  <a:pt x="4956108" y="335994"/>
                </a:lnTo>
                <a:lnTo>
                  <a:pt x="5008558" y="357329"/>
                </a:lnTo>
                <a:lnTo>
                  <a:pt x="5059103" y="378918"/>
                </a:lnTo>
                <a:lnTo>
                  <a:pt x="5107996" y="401016"/>
                </a:lnTo>
                <a:lnTo>
                  <a:pt x="5154985" y="423367"/>
                </a:lnTo>
                <a:lnTo>
                  <a:pt x="5200196" y="446100"/>
                </a:lnTo>
                <a:lnTo>
                  <a:pt x="5243629" y="469213"/>
                </a:lnTo>
                <a:lnTo>
                  <a:pt x="5285157" y="492581"/>
                </a:lnTo>
                <a:lnTo>
                  <a:pt x="5324907" y="516329"/>
                </a:lnTo>
                <a:lnTo>
                  <a:pt x="5362879" y="540331"/>
                </a:lnTo>
                <a:lnTo>
                  <a:pt x="5399073" y="564715"/>
                </a:lnTo>
                <a:lnTo>
                  <a:pt x="5433489" y="589225"/>
                </a:lnTo>
                <a:lnTo>
                  <a:pt x="5466000" y="614117"/>
                </a:lnTo>
                <a:lnTo>
                  <a:pt x="5496734" y="639135"/>
                </a:lnTo>
                <a:lnTo>
                  <a:pt x="5525689" y="664534"/>
                </a:lnTo>
                <a:lnTo>
                  <a:pt x="5578138" y="715714"/>
                </a:lnTo>
                <a:lnTo>
                  <a:pt x="5623349" y="767656"/>
                </a:lnTo>
                <a:lnTo>
                  <a:pt x="5661321" y="820232"/>
                </a:lnTo>
                <a:lnTo>
                  <a:pt x="5692055" y="873444"/>
                </a:lnTo>
                <a:lnTo>
                  <a:pt x="5715549" y="926910"/>
                </a:lnTo>
                <a:lnTo>
                  <a:pt x="5731805" y="980756"/>
                </a:lnTo>
                <a:lnTo>
                  <a:pt x="5740821" y="1034857"/>
                </a:lnTo>
                <a:lnTo>
                  <a:pt x="5742726" y="1061907"/>
                </a:lnTo>
                <a:lnTo>
                  <a:pt x="5742726" y="1088958"/>
                </a:lnTo>
                <a:lnTo>
                  <a:pt x="5737265" y="1143058"/>
                </a:lnTo>
                <a:lnTo>
                  <a:pt x="5724566" y="1197032"/>
                </a:lnTo>
                <a:lnTo>
                  <a:pt x="5704754" y="1250751"/>
                </a:lnTo>
                <a:lnTo>
                  <a:pt x="5677577" y="1304090"/>
                </a:lnTo>
                <a:lnTo>
                  <a:pt x="5643161" y="1356921"/>
                </a:lnTo>
                <a:lnTo>
                  <a:pt x="5601633" y="1409243"/>
                </a:lnTo>
                <a:lnTo>
                  <a:pt x="5552866" y="1460931"/>
                </a:lnTo>
                <a:lnTo>
                  <a:pt x="5496734" y="1511730"/>
                </a:lnTo>
                <a:lnTo>
                  <a:pt x="5466000" y="1536748"/>
                </a:lnTo>
                <a:lnTo>
                  <a:pt x="5433489" y="1561640"/>
                </a:lnTo>
                <a:lnTo>
                  <a:pt x="5399073" y="1586150"/>
                </a:lnTo>
                <a:lnTo>
                  <a:pt x="5362879" y="1610533"/>
                </a:lnTo>
                <a:lnTo>
                  <a:pt x="5324907" y="1634536"/>
                </a:lnTo>
                <a:lnTo>
                  <a:pt x="5285157" y="1658284"/>
                </a:lnTo>
                <a:lnTo>
                  <a:pt x="5243629" y="1681652"/>
                </a:lnTo>
                <a:lnTo>
                  <a:pt x="5200196" y="1704765"/>
                </a:lnTo>
                <a:lnTo>
                  <a:pt x="5154985" y="1727497"/>
                </a:lnTo>
                <a:lnTo>
                  <a:pt x="5107996" y="1749976"/>
                </a:lnTo>
                <a:lnTo>
                  <a:pt x="5059103" y="1771946"/>
                </a:lnTo>
                <a:lnTo>
                  <a:pt x="5008558" y="1793663"/>
                </a:lnTo>
                <a:lnTo>
                  <a:pt x="4956108" y="1814871"/>
                </a:lnTo>
                <a:lnTo>
                  <a:pt x="4901881" y="1835699"/>
                </a:lnTo>
                <a:lnTo>
                  <a:pt x="4860988" y="1850684"/>
                </a:lnTo>
                <a:lnTo>
                  <a:pt x="4819587" y="1865416"/>
                </a:lnTo>
                <a:lnTo>
                  <a:pt x="4777551" y="1879640"/>
                </a:lnTo>
                <a:lnTo>
                  <a:pt x="4735007" y="1893482"/>
                </a:lnTo>
                <a:lnTo>
                  <a:pt x="4691828" y="1907071"/>
                </a:lnTo>
                <a:lnTo>
                  <a:pt x="4648268" y="1920278"/>
                </a:lnTo>
                <a:lnTo>
                  <a:pt x="4604073" y="1932978"/>
                </a:lnTo>
                <a:lnTo>
                  <a:pt x="4559370" y="1945424"/>
                </a:lnTo>
                <a:lnTo>
                  <a:pt x="4514286" y="1957489"/>
                </a:lnTo>
                <a:lnTo>
                  <a:pt x="4468568" y="1969172"/>
                </a:lnTo>
                <a:lnTo>
                  <a:pt x="4422468" y="1980602"/>
                </a:lnTo>
                <a:lnTo>
                  <a:pt x="4375987" y="1991524"/>
                </a:lnTo>
                <a:lnTo>
                  <a:pt x="4328998" y="2002191"/>
                </a:lnTo>
                <a:lnTo>
                  <a:pt x="4281628" y="2012351"/>
                </a:lnTo>
                <a:lnTo>
                  <a:pt x="4233750" y="2022257"/>
                </a:lnTo>
                <a:lnTo>
                  <a:pt x="4185619" y="2031782"/>
                </a:lnTo>
                <a:lnTo>
                  <a:pt x="4137106" y="2040925"/>
                </a:lnTo>
                <a:lnTo>
                  <a:pt x="4088085" y="2049688"/>
                </a:lnTo>
                <a:lnTo>
                  <a:pt x="4038937" y="2058070"/>
                </a:lnTo>
                <a:lnTo>
                  <a:pt x="3989282" y="2066198"/>
                </a:lnTo>
                <a:lnTo>
                  <a:pt x="3939372" y="2073818"/>
                </a:lnTo>
                <a:lnTo>
                  <a:pt x="3889208" y="2081183"/>
                </a:lnTo>
                <a:lnTo>
                  <a:pt x="3838663" y="2088041"/>
                </a:lnTo>
                <a:lnTo>
                  <a:pt x="3787992" y="2094645"/>
                </a:lnTo>
                <a:lnTo>
                  <a:pt x="3736939" y="2100868"/>
                </a:lnTo>
                <a:lnTo>
                  <a:pt x="3685632" y="2106710"/>
                </a:lnTo>
                <a:lnTo>
                  <a:pt x="3634199" y="2112171"/>
                </a:lnTo>
                <a:lnTo>
                  <a:pt x="3582511" y="2117378"/>
                </a:lnTo>
                <a:lnTo>
                  <a:pt x="3530696" y="2122076"/>
                </a:lnTo>
                <a:lnTo>
                  <a:pt x="3478501" y="2126521"/>
                </a:lnTo>
                <a:lnTo>
                  <a:pt x="3426305" y="2130458"/>
                </a:lnTo>
                <a:lnTo>
                  <a:pt x="3373982" y="2134141"/>
                </a:lnTo>
                <a:lnTo>
                  <a:pt x="3321406" y="2137443"/>
                </a:lnTo>
                <a:lnTo>
                  <a:pt x="3268702" y="2140364"/>
                </a:lnTo>
                <a:lnTo>
                  <a:pt x="3215998" y="2142904"/>
                </a:lnTo>
                <a:lnTo>
                  <a:pt x="3163168" y="2145190"/>
                </a:lnTo>
                <a:lnTo>
                  <a:pt x="3110210" y="2146968"/>
                </a:lnTo>
                <a:lnTo>
                  <a:pt x="3057125" y="2148492"/>
                </a:lnTo>
                <a:lnTo>
                  <a:pt x="3004041" y="2149508"/>
                </a:lnTo>
                <a:lnTo>
                  <a:pt x="2950956" y="2150270"/>
                </a:lnTo>
                <a:lnTo>
                  <a:pt x="2897871" y="2150651"/>
                </a:lnTo>
                <a:lnTo>
                  <a:pt x="2844787" y="2150651"/>
                </a:lnTo>
                <a:lnTo>
                  <a:pt x="2791702" y="2150270"/>
                </a:lnTo>
                <a:lnTo>
                  <a:pt x="2738490" y="2149508"/>
                </a:lnTo>
                <a:lnTo>
                  <a:pt x="2685533" y="2148492"/>
                </a:lnTo>
                <a:lnTo>
                  <a:pt x="2632448" y="2146968"/>
                </a:lnTo>
                <a:lnTo>
                  <a:pt x="2579490" y="2145190"/>
                </a:lnTo>
                <a:lnTo>
                  <a:pt x="2526660" y="2142904"/>
                </a:lnTo>
                <a:lnTo>
                  <a:pt x="2473956" y="2140364"/>
                </a:lnTo>
                <a:lnTo>
                  <a:pt x="2421252" y="2137443"/>
                </a:lnTo>
                <a:lnTo>
                  <a:pt x="2368676" y="2134141"/>
                </a:lnTo>
                <a:lnTo>
                  <a:pt x="2316353" y="2130458"/>
                </a:lnTo>
                <a:lnTo>
                  <a:pt x="2264157" y="2126521"/>
                </a:lnTo>
                <a:lnTo>
                  <a:pt x="2211962" y="2122076"/>
                </a:lnTo>
                <a:lnTo>
                  <a:pt x="2160147" y="2117378"/>
                </a:lnTo>
                <a:lnTo>
                  <a:pt x="2108459" y="2112171"/>
                </a:lnTo>
                <a:lnTo>
                  <a:pt x="2057025" y="2106710"/>
                </a:lnTo>
                <a:lnTo>
                  <a:pt x="2005719" y="2100868"/>
                </a:lnTo>
                <a:lnTo>
                  <a:pt x="1954666" y="2094645"/>
                </a:lnTo>
                <a:lnTo>
                  <a:pt x="1903994" y="2088041"/>
                </a:lnTo>
                <a:lnTo>
                  <a:pt x="1853450" y="2081183"/>
                </a:lnTo>
                <a:lnTo>
                  <a:pt x="1803286" y="2073818"/>
                </a:lnTo>
                <a:lnTo>
                  <a:pt x="1753376" y="2066198"/>
                </a:lnTo>
                <a:lnTo>
                  <a:pt x="1703720" y="2058070"/>
                </a:lnTo>
                <a:lnTo>
                  <a:pt x="1654573" y="2049688"/>
                </a:lnTo>
                <a:lnTo>
                  <a:pt x="1605552" y="2040925"/>
                </a:lnTo>
                <a:lnTo>
                  <a:pt x="1557039" y="2031782"/>
                </a:lnTo>
                <a:lnTo>
                  <a:pt x="1508907" y="2022257"/>
                </a:lnTo>
                <a:lnTo>
                  <a:pt x="1461030" y="2012351"/>
                </a:lnTo>
                <a:lnTo>
                  <a:pt x="1413660" y="2002191"/>
                </a:lnTo>
                <a:lnTo>
                  <a:pt x="1366671" y="1991524"/>
                </a:lnTo>
                <a:lnTo>
                  <a:pt x="1320190" y="1980602"/>
                </a:lnTo>
                <a:lnTo>
                  <a:pt x="1274090" y="1969172"/>
                </a:lnTo>
                <a:lnTo>
                  <a:pt x="1228371" y="1957489"/>
                </a:lnTo>
                <a:lnTo>
                  <a:pt x="1183288" y="1945424"/>
                </a:lnTo>
                <a:lnTo>
                  <a:pt x="1138585" y="1932978"/>
                </a:lnTo>
                <a:lnTo>
                  <a:pt x="1094390" y="1920278"/>
                </a:lnTo>
                <a:lnTo>
                  <a:pt x="1050830" y="1907071"/>
                </a:lnTo>
                <a:lnTo>
                  <a:pt x="1007651" y="1893482"/>
                </a:lnTo>
                <a:lnTo>
                  <a:pt x="965107" y="1879640"/>
                </a:lnTo>
                <a:lnTo>
                  <a:pt x="923071" y="1865416"/>
                </a:lnTo>
                <a:lnTo>
                  <a:pt x="881670" y="1850684"/>
                </a:lnTo>
                <a:lnTo>
                  <a:pt x="840777" y="1835699"/>
                </a:lnTo>
                <a:lnTo>
                  <a:pt x="786550" y="1814871"/>
                </a:lnTo>
                <a:lnTo>
                  <a:pt x="734100" y="1793663"/>
                </a:lnTo>
                <a:lnTo>
                  <a:pt x="683555" y="1771946"/>
                </a:lnTo>
                <a:lnTo>
                  <a:pt x="634661" y="1749976"/>
                </a:lnTo>
                <a:lnTo>
                  <a:pt x="587660" y="1727497"/>
                </a:lnTo>
                <a:lnTo>
                  <a:pt x="542462" y="1704765"/>
                </a:lnTo>
                <a:lnTo>
                  <a:pt x="499054" y="1681652"/>
                </a:lnTo>
                <a:lnTo>
                  <a:pt x="457476" y="1658284"/>
                </a:lnTo>
                <a:lnTo>
                  <a:pt x="417687" y="1634536"/>
                </a:lnTo>
                <a:lnTo>
                  <a:pt x="379715" y="1610533"/>
                </a:lnTo>
                <a:lnTo>
                  <a:pt x="343547" y="1586150"/>
                </a:lnTo>
                <a:lnTo>
                  <a:pt x="309194" y="1561640"/>
                </a:lnTo>
                <a:lnTo>
                  <a:pt x="276645" y="1536748"/>
                </a:lnTo>
                <a:lnTo>
                  <a:pt x="245899" y="1511730"/>
                </a:lnTo>
                <a:lnTo>
                  <a:pt x="216969" y="1486457"/>
                </a:lnTo>
                <a:lnTo>
                  <a:pt x="164532" y="1435151"/>
                </a:lnTo>
                <a:lnTo>
                  <a:pt x="119321" y="1383209"/>
                </a:lnTo>
                <a:lnTo>
                  <a:pt x="81349" y="1330632"/>
                </a:lnTo>
                <a:lnTo>
                  <a:pt x="50616" y="1277421"/>
                </a:lnTo>
                <a:lnTo>
                  <a:pt x="27109" y="1223955"/>
                </a:lnTo>
                <a:lnTo>
                  <a:pt x="10828" y="1170108"/>
                </a:lnTo>
                <a:lnTo>
                  <a:pt x="1786" y="1116008"/>
                </a:lnTo>
                <a:lnTo>
                  <a:pt x="-17" y="1088958"/>
                </a:lnTo>
                <a:lnTo>
                  <a:pt x="-17" y="1061907"/>
                </a:lnTo>
                <a:lnTo>
                  <a:pt x="5405" y="1007807"/>
                </a:lnTo>
                <a:lnTo>
                  <a:pt x="18067" y="953833"/>
                </a:lnTo>
                <a:lnTo>
                  <a:pt x="37954" y="900113"/>
                </a:lnTo>
                <a:lnTo>
                  <a:pt x="65081" y="846775"/>
                </a:lnTo>
                <a:lnTo>
                  <a:pt x="99433" y="793944"/>
                </a:lnTo>
                <a:lnTo>
                  <a:pt x="141025" y="741621"/>
                </a:lnTo>
                <a:lnTo>
                  <a:pt x="189842" y="689934"/>
                </a:lnTo>
                <a:lnTo>
                  <a:pt x="245899" y="639135"/>
                </a:lnTo>
                <a:lnTo>
                  <a:pt x="276645" y="614117"/>
                </a:lnTo>
                <a:lnTo>
                  <a:pt x="309194" y="589225"/>
                </a:lnTo>
                <a:lnTo>
                  <a:pt x="343547" y="564715"/>
                </a:lnTo>
                <a:lnTo>
                  <a:pt x="379715" y="540331"/>
                </a:lnTo>
                <a:lnTo>
                  <a:pt x="417687" y="516329"/>
                </a:lnTo>
                <a:lnTo>
                  <a:pt x="457476" y="492581"/>
                </a:lnTo>
                <a:lnTo>
                  <a:pt x="499054" y="469213"/>
                </a:lnTo>
                <a:lnTo>
                  <a:pt x="542462" y="446100"/>
                </a:lnTo>
                <a:lnTo>
                  <a:pt x="587660" y="423367"/>
                </a:lnTo>
                <a:lnTo>
                  <a:pt x="634661" y="401016"/>
                </a:lnTo>
                <a:lnTo>
                  <a:pt x="683555" y="378918"/>
                </a:lnTo>
                <a:lnTo>
                  <a:pt x="734100" y="357329"/>
                </a:lnTo>
                <a:lnTo>
                  <a:pt x="786550" y="335994"/>
                </a:lnTo>
                <a:lnTo>
                  <a:pt x="840777" y="315166"/>
                </a:lnTo>
                <a:lnTo>
                  <a:pt x="881670" y="300180"/>
                </a:lnTo>
                <a:lnTo>
                  <a:pt x="923071" y="285576"/>
                </a:lnTo>
                <a:lnTo>
                  <a:pt x="965107" y="271225"/>
                </a:lnTo>
                <a:lnTo>
                  <a:pt x="1007651" y="257383"/>
                </a:lnTo>
                <a:lnTo>
                  <a:pt x="1050830" y="243794"/>
                </a:lnTo>
                <a:lnTo>
                  <a:pt x="1094390" y="230713"/>
                </a:lnTo>
                <a:lnTo>
                  <a:pt x="1138585" y="217887"/>
                </a:lnTo>
                <a:lnTo>
                  <a:pt x="1183288" y="205441"/>
                </a:lnTo>
                <a:lnTo>
                  <a:pt x="1228371" y="193376"/>
                </a:lnTo>
                <a:lnTo>
                  <a:pt x="1274090" y="181692"/>
                </a:lnTo>
                <a:lnTo>
                  <a:pt x="1320190" y="170263"/>
                </a:lnTo>
                <a:lnTo>
                  <a:pt x="1366671" y="159341"/>
                </a:lnTo>
                <a:lnTo>
                  <a:pt x="1413660" y="148800"/>
                </a:lnTo>
                <a:lnTo>
                  <a:pt x="1461030" y="138514"/>
                </a:lnTo>
                <a:lnTo>
                  <a:pt x="1508907" y="128608"/>
                </a:lnTo>
                <a:lnTo>
                  <a:pt x="1557039" y="119083"/>
                </a:lnTo>
                <a:lnTo>
                  <a:pt x="1605552" y="109939"/>
                </a:lnTo>
                <a:lnTo>
                  <a:pt x="1654573" y="101176"/>
                </a:lnTo>
                <a:lnTo>
                  <a:pt x="1703720" y="92795"/>
                </a:lnTo>
                <a:lnTo>
                  <a:pt x="1753376" y="84794"/>
                </a:lnTo>
                <a:lnTo>
                  <a:pt x="1803286" y="77047"/>
                </a:lnTo>
                <a:lnTo>
                  <a:pt x="1853450" y="69808"/>
                </a:lnTo>
                <a:lnTo>
                  <a:pt x="1903994" y="62823"/>
                </a:lnTo>
                <a:lnTo>
                  <a:pt x="1954666" y="56220"/>
                </a:lnTo>
                <a:lnTo>
                  <a:pt x="2005719" y="49997"/>
                </a:lnTo>
                <a:lnTo>
                  <a:pt x="2057025" y="44155"/>
                </a:lnTo>
                <a:lnTo>
                  <a:pt x="2108459" y="38694"/>
                </a:lnTo>
                <a:lnTo>
                  <a:pt x="2160147" y="33487"/>
                </a:lnTo>
                <a:lnTo>
                  <a:pt x="2211962" y="28788"/>
                </a:lnTo>
                <a:lnTo>
                  <a:pt x="2264157" y="24343"/>
                </a:lnTo>
                <a:lnTo>
                  <a:pt x="2316353" y="20407"/>
                </a:lnTo>
                <a:lnTo>
                  <a:pt x="2368676" y="16724"/>
                </a:lnTo>
                <a:lnTo>
                  <a:pt x="2421252" y="13422"/>
                </a:lnTo>
                <a:lnTo>
                  <a:pt x="2473956" y="10501"/>
                </a:lnTo>
                <a:lnTo>
                  <a:pt x="2526660" y="7961"/>
                </a:lnTo>
                <a:lnTo>
                  <a:pt x="2579490" y="5802"/>
                </a:lnTo>
                <a:lnTo>
                  <a:pt x="2632448" y="3897"/>
                </a:lnTo>
                <a:lnTo>
                  <a:pt x="2685533" y="2500"/>
                </a:lnTo>
                <a:lnTo>
                  <a:pt x="2738490" y="1357"/>
                </a:lnTo>
                <a:lnTo>
                  <a:pt x="2791702" y="595"/>
                </a:lnTo>
                <a:lnTo>
                  <a:pt x="2844787" y="214"/>
                </a:lnTo>
                <a:lnTo>
                  <a:pt x="2897871" y="214"/>
                </a:lnTo>
                <a:lnTo>
                  <a:pt x="2950956" y="595"/>
                </a:lnTo>
                <a:lnTo>
                  <a:pt x="3004041" y="1357"/>
                </a:lnTo>
                <a:lnTo>
                  <a:pt x="3057125" y="2500"/>
                </a:lnTo>
                <a:lnTo>
                  <a:pt x="3110210" y="3897"/>
                </a:lnTo>
                <a:lnTo>
                  <a:pt x="3163168" y="5802"/>
                </a:lnTo>
                <a:lnTo>
                  <a:pt x="3215998" y="7961"/>
                </a:lnTo>
                <a:lnTo>
                  <a:pt x="3268702" y="10501"/>
                </a:lnTo>
                <a:lnTo>
                  <a:pt x="3321406" y="13422"/>
                </a:lnTo>
                <a:lnTo>
                  <a:pt x="3373982" y="16724"/>
                </a:lnTo>
                <a:lnTo>
                  <a:pt x="3426305" y="20407"/>
                </a:lnTo>
                <a:lnTo>
                  <a:pt x="3478501" y="24343"/>
                </a:lnTo>
                <a:lnTo>
                  <a:pt x="3530696" y="28788"/>
                </a:lnTo>
                <a:lnTo>
                  <a:pt x="3582511" y="33487"/>
                </a:lnTo>
                <a:lnTo>
                  <a:pt x="3634199" y="38694"/>
                </a:lnTo>
                <a:lnTo>
                  <a:pt x="3685632" y="44155"/>
                </a:lnTo>
                <a:lnTo>
                  <a:pt x="3736939" y="49997"/>
                </a:lnTo>
                <a:lnTo>
                  <a:pt x="3787992" y="56220"/>
                </a:lnTo>
                <a:lnTo>
                  <a:pt x="3838663" y="62823"/>
                </a:lnTo>
                <a:lnTo>
                  <a:pt x="3889208" y="69808"/>
                </a:lnTo>
                <a:lnTo>
                  <a:pt x="3939372" y="77047"/>
                </a:lnTo>
                <a:lnTo>
                  <a:pt x="3989282" y="84794"/>
                </a:lnTo>
                <a:lnTo>
                  <a:pt x="4038937" y="92795"/>
                </a:lnTo>
                <a:lnTo>
                  <a:pt x="4088085" y="101176"/>
                </a:lnTo>
                <a:lnTo>
                  <a:pt x="4137106" y="109939"/>
                </a:lnTo>
                <a:lnTo>
                  <a:pt x="4185619" y="119083"/>
                </a:lnTo>
                <a:lnTo>
                  <a:pt x="4233750" y="128608"/>
                </a:lnTo>
                <a:lnTo>
                  <a:pt x="4281628" y="138514"/>
                </a:lnTo>
                <a:lnTo>
                  <a:pt x="4328998" y="148800"/>
                </a:lnTo>
                <a:lnTo>
                  <a:pt x="4375987" y="159341"/>
                </a:lnTo>
                <a:lnTo>
                  <a:pt x="4422468" y="170263"/>
                </a:lnTo>
                <a:lnTo>
                  <a:pt x="4468568" y="181692"/>
                </a:lnTo>
                <a:lnTo>
                  <a:pt x="4514286" y="193376"/>
                </a:lnTo>
                <a:lnTo>
                  <a:pt x="4559370" y="205441"/>
                </a:lnTo>
                <a:lnTo>
                  <a:pt x="4604073" y="217887"/>
                </a:lnTo>
                <a:lnTo>
                  <a:pt x="4648268" y="230713"/>
                </a:lnTo>
                <a:lnTo>
                  <a:pt x="4691828" y="243794"/>
                </a:lnTo>
                <a:lnTo>
                  <a:pt x="4735007" y="257383"/>
                </a:lnTo>
                <a:lnTo>
                  <a:pt x="4777551" y="271225"/>
                </a:lnTo>
                <a:lnTo>
                  <a:pt x="4819587" y="285576"/>
                </a:lnTo>
                <a:lnTo>
                  <a:pt x="4860988" y="300180"/>
                </a:lnTo>
                <a:lnTo>
                  <a:pt x="4901881" y="315166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46250" y="3250565"/>
            <a:ext cx="3407410" cy="11639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979805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Суреттер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жинағы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5920" y="4952206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716" y="315112"/>
                </a:moveTo>
                <a:lnTo>
                  <a:pt x="4955943" y="335940"/>
                </a:lnTo>
                <a:lnTo>
                  <a:pt x="5008393" y="357148"/>
                </a:lnTo>
                <a:lnTo>
                  <a:pt x="5059065" y="378865"/>
                </a:lnTo>
                <a:lnTo>
                  <a:pt x="5107832" y="400835"/>
                </a:lnTo>
                <a:lnTo>
                  <a:pt x="5154820" y="423313"/>
                </a:lnTo>
                <a:lnTo>
                  <a:pt x="5200031" y="446046"/>
                </a:lnTo>
                <a:lnTo>
                  <a:pt x="5243464" y="469159"/>
                </a:lnTo>
                <a:lnTo>
                  <a:pt x="5285119" y="492527"/>
                </a:lnTo>
                <a:lnTo>
                  <a:pt x="5324869" y="516275"/>
                </a:lnTo>
                <a:lnTo>
                  <a:pt x="5362841" y="540278"/>
                </a:lnTo>
                <a:lnTo>
                  <a:pt x="5399035" y="564661"/>
                </a:lnTo>
                <a:lnTo>
                  <a:pt x="5433324" y="589171"/>
                </a:lnTo>
                <a:lnTo>
                  <a:pt x="5465963" y="614063"/>
                </a:lnTo>
                <a:lnTo>
                  <a:pt x="5496696" y="639081"/>
                </a:lnTo>
                <a:lnTo>
                  <a:pt x="5525524" y="664353"/>
                </a:lnTo>
                <a:lnTo>
                  <a:pt x="5577974" y="715660"/>
                </a:lnTo>
                <a:lnTo>
                  <a:pt x="5623185" y="767602"/>
                </a:lnTo>
                <a:lnTo>
                  <a:pt x="5661157" y="820178"/>
                </a:lnTo>
                <a:lnTo>
                  <a:pt x="5691890" y="873390"/>
                </a:lnTo>
                <a:lnTo>
                  <a:pt x="5715384" y="926856"/>
                </a:lnTo>
                <a:lnTo>
                  <a:pt x="5731767" y="980702"/>
                </a:lnTo>
                <a:lnTo>
                  <a:pt x="5740784" y="1034803"/>
                </a:lnTo>
                <a:lnTo>
                  <a:pt x="5742562" y="1061853"/>
                </a:lnTo>
                <a:lnTo>
                  <a:pt x="5742562" y="1088904"/>
                </a:lnTo>
                <a:lnTo>
                  <a:pt x="5737101" y="1143004"/>
                </a:lnTo>
                <a:lnTo>
                  <a:pt x="5724528" y="1196978"/>
                </a:lnTo>
                <a:lnTo>
                  <a:pt x="5704590" y="1250698"/>
                </a:lnTo>
                <a:lnTo>
                  <a:pt x="5677412" y="1304036"/>
                </a:lnTo>
                <a:lnTo>
                  <a:pt x="5643123" y="1356867"/>
                </a:lnTo>
                <a:lnTo>
                  <a:pt x="5601468" y="1409190"/>
                </a:lnTo>
                <a:lnTo>
                  <a:pt x="5552701" y="1460877"/>
                </a:lnTo>
                <a:lnTo>
                  <a:pt x="5496696" y="1511676"/>
                </a:lnTo>
                <a:lnTo>
                  <a:pt x="5465963" y="1536694"/>
                </a:lnTo>
                <a:lnTo>
                  <a:pt x="5433324" y="1561586"/>
                </a:lnTo>
                <a:lnTo>
                  <a:pt x="5399035" y="1586096"/>
                </a:lnTo>
                <a:lnTo>
                  <a:pt x="5362841" y="1610479"/>
                </a:lnTo>
                <a:lnTo>
                  <a:pt x="5324869" y="1634482"/>
                </a:lnTo>
                <a:lnTo>
                  <a:pt x="5285119" y="1658230"/>
                </a:lnTo>
                <a:lnTo>
                  <a:pt x="5243464" y="1681598"/>
                </a:lnTo>
                <a:lnTo>
                  <a:pt x="5200031" y="1704711"/>
                </a:lnTo>
                <a:lnTo>
                  <a:pt x="5154820" y="1727444"/>
                </a:lnTo>
                <a:lnTo>
                  <a:pt x="5107832" y="1749795"/>
                </a:lnTo>
                <a:lnTo>
                  <a:pt x="5059065" y="1771892"/>
                </a:lnTo>
                <a:lnTo>
                  <a:pt x="5008393" y="1793609"/>
                </a:lnTo>
                <a:lnTo>
                  <a:pt x="4955943" y="1814817"/>
                </a:lnTo>
                <a:lnTo>
                  <a:pt x="4901716" y="1835645"/>
                </a:lnTo>
                <a:lnTo>
                  <a:pt x="4860950" y="1850630"/>
                </a:lnTo>
                <a:lnTo>
                  <a:pt x="4819422" y="1865235"/>
                </a:lnTo>
                <a:lnTo>
                  <a:pt x="4777513" y="1879586"/>
                </a:lnTo>
                <a:lnTo>
                  <a:pt x="4734842" y="1893428"/>
                </a:lnTo>
                <a:lnTo>
                  <a:pt x="4691790" y="1907017"/>
                </a:lnTo>
                <a:lnTo>
                  <a:pt x="4648103" y="1920098"/>
                </a:lnTo>
                <a:lnTo>
                  <a:pt x="4603908" y="1932924"/>
                </a:lnTo>
                <a:lnTo>
                  <a:pt x="4559332" y="1945370"/>
                </a:lnTo>
                <a:lnTo>
                  <a:pt x="4514122" y="1957435"/>
                </a:lnTo>
                <a:lnTo>
                  <a:pt x="4468530" y="1969118"/>
                </a:lnTo>
                <a:lnTo>
                  <a:pt x="4422430" y="1980548"/>
                </a:lnTo>
                <a:lnTo>
                  <a:pt x="4375822" y="1991470"/>
                </a:lnTo>
                <a:lnTo>
                  <a:pt x="4328833" y="2002011"/>
                </a:lnTo>
                <a:lnTo>
                  <a:pt x="4281464" y="2012297"/>
                </a:lnTo>
                <a:lnTo>
                  <a:pt x="4233713" y="2022203"/>
                </a:lnTo>
                <a:lnTo>
                  <a:pt x="4185454" y="2031728"/>
                </a:lnTo>
                <a:lnTo>
                  <a:pt x="4136941" y="2040872"/>
                </a:lnTo>
                <a:lnTo>
                  <a:pt x="4088047" y="2049634"/>
                </a:lnTo>
                <a:lnTo>
                  <a:pt x="4038773" y="2058016"/>
                </a:lnTo>
                <a:lnTo>
                  <a:pt x="3989244" y="2066017"/>
                </a:lnTo>
                <a:lnTo>
                  <a:pt x="3939334" y="2073764"/>
                </a:lnTo>
                <a:lnTo>
                  <a:pt x="3889043" y="2081130"/>
                </a:lnTo>
                <a:lnTo>
                  <a:pt x="3838626" y="2087987"/>
                </a:lnTo>
                <a:lnTo>
                  <a:pt x="3787827" y="2094591"/>
                </a:lnTo>
                <a:lnTo>
                  <a:pt x="3736774" y="2100814"/>
                </a:lnTo>
                <a:lnTo>
                  <a:pt x="3685595" y="2106656"/>
                </a:lnTo>
                <a:lnTo>
                  <a:pt x="3634161" y="2112117"/>
                </a:lnTo>
                <a:lnTo>
                  <a:pt x="3582473" y="2117324"/>
                </a:lnTo>
                <a:lnTo>
                  <a:pt x="3530531" y="2122023"/>
                </a:lnTo>
                <a:lnTo>
                  <a:pt x="3478463" y="2126467"/>
                </a:lnTo>
                <a:lnTo>
                  <a:pt x="3426267" y="2130404"/>
                </a:lnTo>
                <a:lnTo>
                  <a:pt x="3373817" y="2134087"/>
                </a:lnTo>
                <a:lnTo>
                  <a:pt x="3321241" y="2137389"/>
                </a:lnTo>
                <a:lnTo>
                  <a:pt x="3268664" y="2140310"/>
                </a:lnTo>
                <a:lnTo>
                  <a:pt x="3215833" y="2142850"/>
                </a:lnTo>
                <a:lnTo>
                  <a:pt x="3163003" y="2145009"/>
                </a:lnTo>
                <a:lnTo>
                  <a:pt x="3110045" y="2146914"/>
                </a:lnTo>
                <a:lnTo>
                  <a:pt x="3057087" y="2148311"/>
                </a:lnTo>
                <a:lnTo>
                  <a:pt x="3004003" y="2149454"/>
                </a:lnTo>
                <a:lnTo>
                  <a:pt x="2950918" y="2150216"/>
                </a:lnTo>
                <a:lnTo>
                  <a:pt x="2897833" y="2150597"/>
                </a:lnTo>
                <a:lnTo>
                  <a:pt x="2844622" y="2150597"/>
                </a:lnTo>
                <a:lnTo>
                  <a:pt x="2791537" y="2150216"/>
                </a:lnTo>
                <a:lnTo>
                  <a:pt x="2738453" y="2149454"/>
                </a:lnTo>
                <a:lnTo>
                  <a:pt x="2685368" y="2148311"/>
                </a:lnTo>
                <a:lnTo>
                  <a:pt x="2632410" y="2146914"/>
                </a:lnTo>
                <a:lnTo>
                  <a:pt x="2579453" y="2145009"/>
                </a:lnTo>
                <a:lnTo>
                  <a:pt x="2526622" y="2142850"/>
                </a:lnTo>
                <a:lnTo>
                  <a:pt x="2473791" y="2140310"/>
                </a:lnTo>
                <a:lnTo>
                  <a:pt x="2421088" y="2137389"/>
                </a:lnTo>
                <a:lnTo>
                  <a:pt x="2368638" y="2134087"/>
                </a:lnTo>
                <a:lnTo>
                  <a:pt x="2316188" y="2130404"/>
                </a:lnTo>
                <a:lnTo>
                  <a:pt x="2263992" y="2126467"/>
                </a:lnTo>
                <a:lnTo>
                  <a:pt x="2211924" y="2122023"/>
                </a:lnTo>
                <a:lnTo>
                  <a:pt x="2159982" y="2117324"/>
                </a:lnTo>
                <a:lnTo>
                  <a:pt x="2108294" y="2112117"/>
                </a:lnTo>
                <a:lnTo>
                  <a:pt x="2056861" y="2106656"/>
                </a:lnTo>
                <a:lnTo>
                  <a:pt x="2005554" y="2100814"/>
                </a:lnTo>
                <a:lnTo>
                  <a:pt x="1954628" y="2094591"/>
                </a:lnTo>
                <a:lnTo>
                  <a:pt x="1903830" y="2087987"/>
                </a:lnTo>
                <a:lnTo>
                  <a:pt x="1853285" y="2081130"/>
                </a:lnTo>
                <a:lnTo>
                  <a:pt x="1803121" y="2073764"/>
                </a:lnTo>
                <a:lnTo>
                  <a:pt x="1753211" y="2066017"/>
                </a:lnTo>
                <a:lnTo>
                  <a:pt x="1703683" y="2058016"/>
                </a:lnTo>
                <a:lnTo>
                  <a:pt x="1654408" y="2049634"/>
                </a:lnTo>
                <a:lnTo>
                  <a:pt x="1605514" y="2040872"/>
                </a:lnTo>
                <a:lnTo>
                  <a:pt x="1556874" y="2031728"/>
                </a:lnTo>
                <a:lnTo>
                  <a:pt x="1508743" y="2022203"/>
                </a:lnTo>
                <a:lnTo>
                  <a:pt x="1460992" y="2012297"/>
                </a:lnTo>
                <a:lnTo>
                  <a:pt x="1413622" y="2002011"/>
                </a:lnTo>
                <a:lnTo>
                  <a:pt x="1366633" y="1991470"/>
                </a:lnTo>
                <a:lnTo>
                  <a:pt x="1320025" y="1980548"/>
                </a:lnTo>
                <a:lnTo>
                  <a:pt x="1273926" y="1969118"/>
                </a:lnTo>
                <a:lnTo>
                  <a:pt x="1228334" y="1957435"/>
                </a:lnTo>
                <a:lnTo>
                  <a:pt x="1183123" y="1945370"/>
                </a:lnTo>
                <a:lnTo>
                  <a:pt x="1138420" y="1932924"/>
                </a:lnTo>
                <a:lnTo>
                  <a:pt x="1094352" y="1920098"/>
                </a:lnTo>
                <a:lnTo>
                  <a:pt x="1050665" y="1907017"/>
                </a:lnTo>
                <a:lnTo>
                  <a:pt x="1007486" y="1893428"/>
                </a:lnTo>
                <a:lnTo>
                  <a:pt x="964942" y="1879586"/>
                </a:lnTo>
                <a:lnTo>
                  <a:pt x="922906" y="1865235"/>
                </a:lnTo>
                <a:lnTo>
                  <a:pt x="881505" y="1850630"/>
                </a:lnTo>
                <a:lnTo>
                  <a:pt x="840739" y="1835645"/>
                </a:lnTo>
                <a:lnTo>
                  <a:pt x="786512" y="1814817"/>
                </a:lnTo>
                <a:lnTo>
                  <a:pt x="734062" y="1793609"/>
                </a:lnTo>
                <a:lnTo>
                  <a:pt x="683390" y="1771892"/>
                </a:lnTo>
                <a:lnTo>
                  <a:pt x="634624" y="1749795"/>
                </a:lnTo>
                <a:lnTo>
                  <a:pt x="587508" y="1727444"/>
                </a:lnTo>
                <a:lnTo>
                  <a:pt x="542297" y="1704711"/>
                </a:lnTo>
                <a:lnTo>
                  <a:pt x="498991" y="1681598"/>
                </a:lnTo>
                <a:lnTo>
                  <a:pt x="457336" y="1658230"/>
                </a:lnTo>
                <a:lnTo>
                  <a:pt x="417586" y="1634482"/>
                </a:lnTo>
                <a:lnTo>
                  <a:pt x="379614" y="1610479"/>
                </a:lnTo>
                <a:lnTo>
                  <a:pt x="343420" y="1586096"/>
                </a:lnTo>
                <a:lnTo>
                  <a:pt x="309131" y="1561586"/>
                </a:lnTo>
                <a:lnTo>
                  <a:pt x="276493" y="1536694"/>
                </a:lnTo>
                <a:lnTo>
                  <a:pt x="245759" y="1511676"/>
                </a:lnTo>
                <a:lnTo>
                  <a:pt x="216804" y="1486277"/>
                </a:lnTo>
                <a:lnTo>
                  <a:pt x="164482" y="1435097"/>
                </a:lnTo>
                <a:lnTo>
                  <a:pt x="119271" y="1383155"/>
                </a:lnTo>
                <a:lnTo>
                  <a:pt x="81299" y="1330579"/>
                </a:lnTo>
                <a:lnTo>
                  <a:pt x="50438" y="1277367"/>
                </a:lnTo>
                <a:lnTo>
                  <a:pt x="26944" y="1223901"/>
                </a:lnTo>
                <a:lnTo>
                  <a:pt x="10688" y="1170055"/>
                </a:lnTo>
                <a:lnTo>
                  <a:pt x="1672" y="1115954"/>
                </a:lnTo>
                <a:lnTo>
                  <a:pt x="-105" y="1088904"/>
                </a:lnTo>
                <a:lnTo>
                  <a:pt x="-105" y="1061853"/>
                </a:lnTo>
                <a:lnTo>
                  <a:pt x="5355" y="1007753"/>
                </a:lnTo>
                <a:lnTo>
                  <a:pt x="17927" y="953779"/>
                </a:lnTo>
                <a:lnTo>
                  <a:pt x="37866" y="900059"/>
                </a:lnTo>
                <a:lnTo>
                  <a:pt x="64916" y="846721"/>
                </a:lnTo>
                <a:lnTo>
                  <a:pt x="99332" y="793890"/>
                </a:lnTo>
                <a:lnTo>
                  <a:pt x="140860" y="741567"/>
                </a:lnTo>
                <a:lnTo>
                  <a:pt x="189754" y="689880"/>
                </a:lnTo>
                <a:lnTo>
                  <a:pt x="245759" y="639081"/>
                </a:lnTo>
                <a:lnTo>
                  <a:pt x="276493" y="614063"/>
                </a:lnTo>
                <a:lnTo>
                  <a:pt x="309131" y="589171"/>
                </a:lnTo>
                <a:lnTo>
                  <a:pt x="343420" y="564661"/>
                </a:lnTo>
                <a:lnTo>
                  <a:pt x="379614" y="540278"/>
                </a:lnTo>
                <a:lnTo>
                  <a:pt x="417586" y="516275"/>
                </a:lnTo>
                <a:lnTo>
                  <a:pt x="457336" y="492527"/>
                </a:lnTo>
                <a:lnTo>
                  <a:pt x="498991" y="469159"/>
                </a:lnTo>
                <a:lnTo>
                  <a:pt x="542297" y="446046"/>
                </a:lnTo>
                <a:lnTo>
                  <a:pt x="587508" y="423313"/>
                </a:lnTo>
                <a:lnTo>
                  <a:pt x="634624" y="400835"/>
                </a:lnTo>
                <a:lnTo>
                  <a:pt x="683390" y="378865"/>
                </a:lnTo>
                <a:lnTo>
                  <a:pt x="734062" y="357148"/>
                </a:lnTo>
                <a:lnTo>
                  <a:pt x="786512" y="335940"/>
                </a:lnTo>
                <a:lnTo>
                  <a:pt x="840739" y="315112"/>
                </a:lnTo>
                <a:lnTo>
                  <a:pt x="881505" y="300127"/>
                </a:lnTo>
                <a:lnTo>
                  <a:pt x="922906" y="285395"/>
                </a:lnTo>
                <a:lnTo>
                  <a:pt x="964942" y="271171"/>
                </a:lnTo>
                <a:lnTo>
                  <a:pt x="1007486" y="257329"/>
                </a:lnTo>
                <a:lnTo>
                  <a:pt x="1050665" y="243740"/>
                </a:lnTo>
                <a:lnTo>
                  <a:pt x="1094352" y="230532"/>
                </a:lnTo>
                <a:lnTo>
                  <a:pt x="1138420" y="217833"/>
                </a:lnTo>
                <a:lnTo>
                  <a:pt x="1183123" y="205387"/>
                </a:lnTo>
                <a:lnTo>
                  <a:pt x="1228334" y="193322"/>
                </a:lnTo>
                <a:lnTo>
                  <a:pt x="1273926" y="181639"/>
                </a:lnTo>
                <a:lnTo>
                  <a:pt x="1320025" y="170209"/>
                </a:lnTo>
                <a:lnTo>
                  <a:pt x="1366633" y="159287"/>
                </a:lnTo>
                <a:lnTo>
                  <a:pt x="1413622" y="148619"/>
                </a:lnTo>
                <a:lnTo>
                  <a:pt x="1460992" y="138460"/>
                </a:lnTo>
                <a:lnTo>
                  <a:pt x="1508743" y="128554"/>
                </a:lnTo>
                <a:lnTo>
                  <a:pt x="1556874" y="119029"/>
                </a:lnTo>
                <a:lnTo>
                  <a:pt x="1605514" y="109885"/>
                </a:lnTo>
                <a:lnTo>
                  <a:pt x="1654408" y="101123"/>
                </a:lnTo>
                <a:lnTo>
                  <a:pt x="1703683" y="92741"/>
                </a:lnTo>
                <a:lnTo>
                  <a:pt x="1753211" y="84613"/>
                </a:lnTo>
                <a:lnTo>
                  <a:pt x="1803121" y="76993"/>
                </a:lnTo>
                <a:lnTo>
                  <a:pt x="1853285" y="69627"/>
                </a:lnTo>
                <a:lnTo>
                  <a:pt x="1903830" y="62770"/>
                </a:lnTo>
                <a:lnTo>
                  <a:pt x="1954628" y="56166"/>
                </a:lnTo>
                <a:lnTo>
                  <a:pt x="2005554" y="49943"/>
                </a:lnTo>
                <a:lnTo>
                  <a:pt x="2056861" y="44101"/>
                </a:lnTo>
                <a:lnTo>
                  <a:pt x="2108294" y="38640"/>
                </a:lnTo>
                <a:lnTo>
                  <a:pt x="2159982" y="33433"/>
                </a:lnTo>
                <a:lnTo>
                  <a:pt x="2211924" y="28734"/>
                </a:lnTo>
                <a:lnTo>
                  <a:pt x="2263992" y="24290"/>
                </a:lnTo>
                <a:lnTo>
                  <a:pt x="2316188" y="20353"/>
                </a:lnTo>
                <a:lnTo>
                  <a:pt x="2368638" y="16670"/>
                </a:lnTo>
                <a:lnTo>
                  <a:pt x="2421088" y="13368"/>
                </a:lnTo>
                <a:lnTo>
                  <a:pt x="2473791" y="10447"/>
                </a:lnTo>
                <a:lnTo>
                  <a:pt x="2526622" y="7907"/>
                </a:lnTo>
                <a:lnTo>
                  <a:pt x="2579453" y="5621"/>
                </a:lnTo>
                <a:lnTo>
                  <a:pt x="2632410" y="3843"/>
                </a:lnTo>
                <a:lnTo>
                  <a:pt x="2685368" y="2446"/>
                </a:lnTo>
                <a:lnTo>
                  <a:pt x="2738453" y="1303"/>
                </a:lnTo>
                <a:lnTo>
                  <a:pt x="2791537" y="541"/>
                </a:lnTo>
                <a:lnTo>
                  <a:pt x="2844622" y="160"/>
                </a:lnTo>
                <a:lnTo>
                  <a:pt x="2897833" y="160"/>
                </a:lnTo>
                <a:lnTo>
                  <a:pt x="2950918" y="541"/>
                </a:lnTo>
                <a:lnTo>
                  <a:pt x="3004003" y="1303"/>
                </a:lnTo>
                <a:lnTo>
                  <a:pt x="3057087" y="2446"/>
                </a:lnTo>
                <a:lnTo>
                  <a:pt x="3110045" y="3843"/>
                </a:lnTo>
                <a:lnTo>
                  <a:pt x="3163003" y="5621"/>
                </a:lnTo>
                <a:lnTo>
                  <a:pt x="3215833" y="7907"/>
                </a:lnTo>
                <a:lnTo>
                  <a:pt x="3268664" y="10447"/>
                </a:lnTo>
                <a:lnTo>
                  <a:pt x="3321241" y="13368"/>
                </a:lnTo>
                <a:lnTo>
                  <a:pt x="3373817" y="16670"/>
                </a:lnTo>
                <a:lnTo>
                  <a:pt x="3426267" y="20353"/>
                </a:lnTo>
                <a:lnTo>
                  <a:pt x="3478463" y="24290"/>
                </a:lnTo>
                <a:lnTo>
                  <a:pt x="3530531" y="28734"/>
                </a:lnTo>
                <a:lnTo>
                  <a:pt x="3582473" y="33433"/>
                </a:lnTo>
                <a:lnTo>
                  <a:pt x="3634161" y="38640"/>
                </a:lnTo>
                <a:lnTo>
                  <a:pt x="3685595" y="44101"/>
                </a:lnTo>
                <a:lnTo>
                  <a:pt x="3736774" y="49943"/>
                </a:lnTo>
                <a:lnTo>
                  <a:pt x="3787827" y="56166"/>
                </a:lnTo>
                <a:lnTo>
                  <a:pt x="3838626" y="62770"/>
                </a:lnTo>
                <a:lnTo>
                  <a:pt x="3889043" y="69627"/>
                </a:lnTo>
                <a:lnTo>
                  <a:pt x="3939334" y="76993"/>
                </a:lnTo>
                <a:lnTo>
                  <a:pt x="3989244" y="84613"/>
                </a:lnTo>
                <a:lnTo>
                  <a:pt x="4038773" y="92741"/>
                </a:lnTo>
                <a:lnTo>
                  <a:pt x="4088047" y="101123"/>
                </a:lnTo>
                <a:lnTo>
                  <a:pt x="4136941" y="109885"/>
                </a:lnTo>
                <a:lnTo>
                  <a:pt x="4185454" y="119029"/>
                </a:lnTo>
                <a:lnTo>
                  <a:pt x="4233713" y="128554"/>
                </a:lnTo>
                <a:lnTo>
                  <a:pt x="4281464" y="138460"/>
                </a:lnTo>
                <a:lnTo>
                  <a:pt x="4328833" y="148619"/>
                </a:lnTo>
                <a:lnTo>
                  <a:pt x="4375822" y="159287"/>
                </a:lnTo>
                <a:lnTo>
                  <a:pt x="4422430" y="170209"/>
                </a:lnTo>
                <a:lnTo>
                  <a:pt x="4468530" y="181639"/>
                </a:lnTo>
                <a:lnTo>
                  <a:pt x="4514122" y="193322"/>
                </a:lnTo>
                <a:lnTo>
                  <a:pt x="4559332" y="205387"/>
                </a:lnTo>
                <a:lnTo>
                  <a:pt x="4603908" y="217833"/>
                </a:lnTo>
                <a:lnTo>
                  <a:pt x="4648103" y="230532"/>
                </a:lnTo>
                <a:lnTo>
                  <a:pt x="4691790" y="243740"/>
                </a:lnTo>
                <a:lnTo>
                  <a:pt x="4734842" y="257329"/>
                </a:lnTo>
                <a:lnTo>
                  <a:pt x="4777513" y="271171"/>
                </a:lnTo>
                <a:lnTo>
                  <a:pt x="4819422" y="285395"/>
                </a:lnTo>
                <a:lnTo>
                  <a:pt x="4860950" y="300127"/>
                </a:lnTo>
                <a:lnTo>
                  <a:pt x="4901716" y="315112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76570" y="5146675"/>
            <a:ext cx="2993390" cy="17030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29210" algn="ctr">
              <a:lnSpc>
                <a:spcPts val="4200"/>
              </a:lnSpc>
              <a:spcBef>
                <a:spcPts val="690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8318" y="4952206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685" y="315112"/>
                </a:moveTo>
                <a:lnTo>
                  <a:pt x="4955913" y="335940"/>
                </a:lnTo>
                <a:lnTo>
                  <a:pt x="5008363" y="357148"/>
                </a:lnTo>
                <a:lnTo>
                  <a:pt x="5058907" y="378865"/>
                </a:lnTo>
                <a:lnTo>
                  <a:pt x="5107801" y="400835"/>
                </a:lnTo>
                <a:lnTo>
                  <a:pt x="5154790" y="423313"/>
                </a:lnTo>
                <a:lnTo>
                  <a:pt x="5200001" y="446046"/>
                </a:lnTo>
                <a:lnTo>
                  <a:pt x="5243434" y="469159"/>
                </a:lnTo>
                <a:lnTo>
                  <a:pt x="5284962" y="492527"/>
                </a:lnTo>
                <a:lnTo>
                  <a:pt x="5324712" y="516275"/>
                </a:lnTo>
                <a:lnTo>
                  <a:pt x="5362684" y="540278"/>
                </a:lnTo>
                <a:lnTo>
                  <a:pt x="5398878" y="564661"/>
                </a:lnTo>
                <a:lnTo>
                  <a:pt x="5433294" y="589171"/>
                </a:lnTo>
                <a:lnTo>
                  <a:pt x="5465805" y="614063"/>
                </a:lnTo>
                <a:lnTo>
                  <a:pt x="5496538" y="639081"/>
                </a:lnTo>
                <a:lnTo>
                  <a:pt x="5525494" y="664353"/>
                </a:lnTo>
                <a:lnTo>
                  <a:pt x="5577943" y="715660"/>
                </a:lnTo>
                <a:lnTo>
                  <a:pt x="5623154" y="767602"/>
                </a:lnTo>
                <a:lnTo>
                  <a:pt x="5661126" y="820178"/>
                </a:lnTo>
                <a:lnTo>
                  <a:pt x="5691859" y="873390"/>
                </a:lnTo>
                <a:lnTo>
                  <a:pt x="5715354" y="926856"/>
                </a:lnTo>
                <a:lnTo>
                  <a:pt x="5731609" y="980702"/>
                </a:lnTo>
                <a:lnTo>
                  <a:pt x="5740626" y="1034803"/>
                </a:lnTo>
                <a:lnTo>
                  <a:pt x="5742531" y="1061853"/>
                </a:lnTo>
                <a:lnTo>
                  <a:pt x="5742531" y="1088904"/>
                </a:lnTo>
                <a:lnTo>
                  <a:pt x="5737070" y="1143004"/>
                </a:lnTo>
                <a:lnTo>
                  <a:pt x="5724371" y="1196978"/>
                </a:lnTo>
                <a:lnTo>
                  <a:pt x="5704559" y="1250698"/>
                </a:lnTo>
                <a:lnTo>
                  <a:pt x="5677382" y="1304036"/>
                </a:lnTo>
                <a:lnTo>
                  <a:pt x="5642966" y="1356867"/>
                </a:lnTo>
                <a:lnTo>
                  <a:pt x="5601438" y="1409190"/>
                </a:lnTo>
                <a:lnTo>
                  <a:pt x="5552544" y="1460877"/>
                </a:lnTo>
                <a:lnTo>
                  <a:pt x="5496538" y="1511676"/>
                </a:lnTo>
                <a:lnTo>
                  <a:pt x="5465805" y="1536694"/>
                </a:lnTo>
                <a:lnTo>
                  <a:pt x="5433294" y="1561586"/>
                </a:lnTo>
                <a:lnTo>
                  <a:pt x="5398878" y="1586096"/>
                </a:lnTo>
                <a:lnTo>
                  <a:pt x="5362684" y="1610479"/>
                </a:lnTo>
                <a:lnTo>
                  <a:pt x="5324712" y="1634482"/>
                </a:lnTo>
                <a:lnTo>
                  <a:pt x="5284962" y="1658230"/>
                </a:lnTo>
                <a:lnTo>
                  <a:pt x="5243434" y="1681598"/>
                </a:lnTo>
                <a:lnTo>
                  <a:pt x="5200001" y="1704711"/>
                </a:lnTo>
                <a:lnTo>
                  <a:pt x="5154790" y="1727444"/>
                </a:lnTo>
                <a:lnTo>
                  <a:pt x="5107801" y="1749795"/>
                </a:lnTo>
                <a:lnTo>
                  <a:pt x="5058907" y="1771892"/>
                </a:lnTo>
                <a:lnTo>
                  <a:pt x="5008363" y="1793609"/>
                </a:lnTo>
                <a:lnTo>
                  <a:pt x="4955913" y="1814817"/>
                </a:lnTo>
                <a:lnTo>
                  <a:pt x="4901685" y="1835645"/>
                </a:lnTo>
                <a:lnTo>
                  <a:pt x="4860792" y="1850630"/>
                </a:lnTo>
                <a:lnTo>
                  <a:pt x="4819391" y="1865235"/>
                </a:lnTo>
                <a:lnTo>
                  <a:pt x="4777355" y="1879586"/>
                </a:lnTo>
                <a:lnTo>
                  <a:pt x="4734812" y="1893428"/>
                </a:lnTo>
                <a:lnTo>
                  <a:pt x="4691633" y="1907017"/>
                </a:lnTo>
                <a:lnTo>
                  <a:pt x="4648073" y="1920098"/>
                </a:lnTo>
                <a:lnTo>
                  <a:pt x="4603878" y="1932924"/>
                </a:lnTo>
                <a:lnTo>
                  <a:pt x="4559175" y="1945370"/>
                </a:lnTo>
                <a:lnTo>
                  <a:pt x="4514091" y="1957435"/>
                </a:lnTo>
                <a:lnTo>
                  <a:pt x="4468372" y="1969118"/>
                </a:lnTo>
                <a:lnTo>
                  <a:pt x="4422272" y="1980548"/>
                </a:lnTo>
                <a:lnTo>
                  <a:pt x="4375792" y="1991470"/>
                </a:lnTo>
                <a:lnTo>
                  <a:pt x="4328803" y="2002011"/>
                </a:lnTo>
                <a:lnTo>
                  <a:pt x="4281433" y="2012297"/>
                </a:lnTo>
                <a:lnTo>
                  <a:pt x="4233555" y="2022203"/>
                </a:lnTo>
                <a:lnTo>
                  <a:pt x="4185423" y="2031728"/>
                </a:lnTo>
                <a:lnTo>
                  <a:pt x="4136911" y="2040872"/>
                </a:lnTo>
                <a:lnTo>
                  <a:pt x="4087890" y="2049634"/>
                </a:lnTo>
                <a:lnTo>
                  <a:pt x="4038742" y="2058016"/>
                </a:lnTo>
                <a:lnTo>
                  <a:pt x="3989086" y="2066017"/>
                </a:lnTo>
                <a:lnTo>
                  <a:pt x="3939177" y="2073764"/>
                </a:lnTo>
                <a:lnTo>
                  <a:pt x="3889013" y="2081130"/>
                </a:lnTo>
                <a:lnTo>
                  <a:pt x="3838468" y="2087987"/>
                </a:lnTo>
                <a:lnTo>
                  <a:pt x="3787796" y="2094591"/>
                </a:lnTo>
                <a:lnTo>
                  <a:pt x="3736744" y="2100814"/>
                </a:lnTo>
                <a:lnTo>
                  <a:pt x="3685437" y="2106656"/>
                </a:lnTo>
                <a:lnTo>
                  <a:pt x="3634003" y="2112117"/>
                </a:lnTo>
                <a:lnTo>
                  <a:pt x="3582316" y="2117324"/>
                </a:lnTo>
                <a:lnTo>
                  <a:pt x="3530374" y="2122023"/>
                </a:lnTo>
                <a:lnTo>
                  <a:pt x="3478305" y="2126467"/>
                </a:lnTo>
                <a:lnTo>
                  <a:pt x="3426110" y="2130404"/>
                </a:lnTo>
                <a:lnTo>
                  <a:pt x="3373787" y="2134087"/>
                </a:lnTo>
                <a:lnTo>
                  <a:pt x="3321210" y="2137389"/>
                </a:lnTo>
                <a:lnTo>
                  <a:pt x="3268507" y="2140310"/>
                </a:lnTo>
                <a:lnTo>
                  <a:pt x="3215803" y="2142850"/>
                </a:lnTo>
                <a:lnTo>
                  <a:pt x="3162972" y="2145009"/>
                </a:lnTo>
                <a:lnTo>
                  <a:pt x="3110015" y="2146914"/>
                </a:lnTo>
                <a:lnTo>
                  <a:pt x="3056930" y="2148311"/>
                </a:lnTo>
                <a:lnTo>
                  <a:pt x="3003845" y="2149454"/>
                </a:lnTo>
                <a:lnTo>
                  <a:pt x="2950761" y="2150216"/>
                </a:lnTo>
                <a:lnTo>
                  <a:pt x="2897676" y="2150597"/>
                </a:lnTo>
                <a:lnTo>
                  <a:pt x="2844591" y="2150597"/>
                </a:lnTo>
                <a:lnTo>
                  <a:pt x="2791507" y="2150216"/>
                </a:lnTo>
                <a:lnTo>
                  <a:pt x="2738295" y="2149454"/>
                </a:lnTo>
                <a:lnTo>
                  <a:pt x="2685337" y="2148311"/>
                </a:lnTo>
                <a:lnTo>
                  <a:pt x="2632253" y="2146914"/>
                </a:lnTo>
                <a:lnTo>
                  <a:pt x="2579295" y="2145009"/>
                </a:lnTo>
                <a:lnTo>
                  <a:pt x="2526464" y="2142850"/>
                </a:lnTo>
                <a:lnTo>
                  <a:pt x="2473761" y="2140310"/>
                </a:lnTo>
                <a:lnTo>
                  <a:pt x="2421057" y="2137389"/>
                </a:lnTo>
                <a:lnTo>
                  <a:pt x="2368480" y="2134087"/>
                </a:lnTo>
                <a:lnTo>
                  <a:pt x="2316158" y="2130404"/>
                </a:lnTo>
                <a:lnTo>
                  <a:pt x="2263835" y="2126467"/>
                </a:lnTo>
                <a:lnTo>
                  <a:pt x="2211766" y="2122023"/>
                </a:lnTo>
                <a:lnTo>
                  <a:pt x="2159952" y="2117324"/>
                </a:lnTo>
                <a:lnTo>
                  <a:pt x="2108264" y="2112117"/>
                </a:lnTo>
                <a:lnTo>
                  <a:pt x="2056703" y="2106656"/>
                </a:lnTo>
                <a:lnTo>
                  <a:pt x="2005524" y="2100814"/>
                </a:lnTo>
                <a:lnTo>
                  <a:pt x="1954471" y="2094591"/>
                </a:lnTo>
                <a:lnTo>
                  <a:pt x="1903799" y="2087987"/>
                </a:lnTo>
                <a:lnTo>
                  <a:pt x="1853254" y="2081130"/>
                </a:lnTo>
                <a:lnTo>
                  <a:pt x="1803091" y="2073764"/>
                </a:lnTo>
                <a:lnTo>
                  <a:pt x="1753181" y="2066017"/>
                </a:lnTo>
                <a:lnTo>
                  <a:pt x="1703525" y="2058016"/>
                </a:lnTo>
                <a:lnTo>
                  <a:pt x="1654250" y="2049634"/>
                </a:lnTo>
                <a:lnTo>
                  <a:pt x="1605357" y="2040872"/>
                </a:lnTo>
                <a:lnTo>
                  <a:pt x="1556844" y="2031728"/>
                </a:lnTo>
                <a:lnTo>
                  <a:pt x="1508712" y="2022203"/>
                </a:lnTo>
                <a:lnTo>
                  <a:pt x="1460834" y="2012297"/>
                </a:lnTo>
                <a:lnTo>
                  <a:pt x="1413464" y="2002011"/>
                </a:lnTo>
                <a:lnTo>
                  <a:pt x="1366476" y="1991470"/>
                </a:lnTo>
                <a:lnTo>
                  <a:pt x="1319995" y="1980548"/>
                </a:lnTo>
                <a:lnTo>
                  <a:pt x="1273895" y="1969118"/>
                </a:lnTo>
                <a:lnTo>
                  <a:pt x="1228176" y="1957435"/>
                </a:lnTo>
                <a:lnTo>
                  <a:pt x="1183092" y="1945370"/>
                </a:lnTo>
                <a:lnTo>
                  <a:pt x="1138389" y="1932924"/>
                </a:lnTo>
                <a:lnTo>
                  <a:pt x="1094195" y="1920098"/>
                </a:lnTo>
                <a:lnTo>
                  <a:pt x="1050508" y="1907017"/>
                </a:lnTo>
                <a:lnTo>
                  <a:pt x="1007456" y="1893428"/>
                </a:lnTo>
                <a:lnTo>
                  <a:pt x="964912" y="1879586"/>
                </a:lnTo>
                <a:lnTo>
                  <a:pt x="922876" y="1865235"/>
                </a:lnTo>
                <a:lnTo>
                  <a:pt x="881475" y="1850630"/>
                </a:lnTo>
                <a:lnTo>
                  <a:pt x="840582" y="1835645"/>
                </a:lnTo>
                <a:lnTo>
                  <a:pt x="786354" y="1814817"/>
                </a:lnTo>
                <a:lnTo>
                  <a:pt x="733905" y="1793609"/>
                </a:lnTo>
                <a:lnTo>
                  <a:pt x="683360" y="1771892"/>
                </a:lnTo>
                <a:lnTo>
                  <a:pt x="634466" y="1749795"/>
                </a:lnTo>
                <a:lnTo>
                  <a:pt x="587477" y="1727444"/>
                </a:lnTo>
                <a:lnTo>
                  <a:pt x="542266" y="1704711"/>
                </a:lnTo>
                <a:lnTo>
                  <a:pt x="498834" y="1681598"/>
                </a:lnTo>
                <a:lnTo>
                  <a:pt x="457306" y="1658230"/>
                </a:lnTo>
                <a:lnTo>
                  <a:pt x="417429" y="1634482"/>
                </a:lnTo>
                <a:lnTo>
                  <a:pt x="379457" y="1610479"/>
                </a:lnTo>
                <a:lnTo>
                  <a:pt x="343390" y="1586096"/>
                </a:lnTo>
                <a:lnTo>
                  <a:pt x="308973" y="1561586"/>
                </a:lnTo>
                <a:lnTo>
                  <a:pt x="276462" y="1536694"/>
                </a:lnTo>
                <a:lnTo>
                  <a:pt x="245729" y="1511676"/>
                </a:lnTo>
                <a:lnTo>
                  <a:pt x="216774" y="1486277"/>
                </a:lnTo>
                <a:lnTo>
                  <a:pt x="164324" y="1435097"/>
                </a:lnTo>
                <a:lnTo>
                  <a:pt x="119113" y="1383155"/>
                </a:lnTo>
                <a:lnTo>
                  <a:pt x="81141" y="1330579"/>
                </a:lnTo>
                <a:lnTo>
                  <a:pt x="50408" y="1277367"/>
                </a:lnTo>
                <a:lnTo>
                  <a:pt x="26914" y="1223901"/>
                </a:lnTo>
                <a:lnTo>
                  <a:pt x="10658" y="1170055"/>
                </a:lnTo>
                <a:lnTo>
                  <a:pt x="1641" y="1115954"/>
                </a:lnTo>
                <a:lnTo>
                  <a:pt x="-263" y="1088904"/>
                </a:lnTo>
                <a:lnTo>
                  <a:pt x="-263" y="1061853"/>
                </a:lnTo>
                <a:lnTo>
                  <a:pt x="5197" y="1007753"/>
                </a:lnTo>
                <a:lnTo>
                  <a:pt x="17897" y="953779"/>
                </a:lnTo>
                <a:lnTo>
                  <a:pt x="37708" y="900059"/>
                </a:lnTo>
                <a:lnTo>
                  <a:pt x="64886" y="846721"/>
                </a:lnTo>
                <a:lnTo>
                  <a:pt x="99175" y="793890"/>
                </a:lnTo>
                <a:lnTo>
                  <a:pt x="140830" y="741567"/>
                </a:lnTo>
                <a:lnTo>
                  <a:pt x="189596" y="689880"/>
                </a:lnTo>
                <a:lnTo>
                  <a:pt x="245729" y="639081"/>
                </a:lnTo>
                <a:lnTo>
                  <a:pt x="276462" y="614063"/>
                </a:lnTo>
                <a:lnTo>
                  <a:pt x="308973" y="589171"/>
                </a:lnTo>
                <a:lnTo>
                  <a:pt x="343390" y="564661"/>
                </a:lnTo>
                <a:lnTo>
                  <a:pt x="379457" y="540278"/>
                </a:lnTo>
                <a:lnTo>
                  <a:pt x="417429" y="516275"/>
                </a:lnTo>
                <a:lnTo>
                  <a:pt x="457306" y="492527"/>
                </a:lnTo>
                <a:lnTo>
                  <a:pt x="498834" y="469159"/>
                </a:lnTo>
                <a:lnTo>
                  <a:pt x="542266" y="446046"/>
                </a:lnTo>
                <a:lnTo>
                  <a:pt x="587477" y="423313"/>
                </a:lnTo>
                <a:lnTo>
                  <a:pt x="634466" y="400835"/>
                </a:lnTo>
                <a:lnTo>
                  <a:pt x="683360" y="378865"/>
                </a:lnTo>
                <a:lnTo>
                  <a:pt x="733905" y="357148"/>
                </a:lnTo>
                <a:lnTo>
                  <a:pt x="786354" y="335940"/>
                </a:lnTo>
                <a:lnTo>
                  <a:pt x="840582" y="315112"/>
                </a:lnTo>
                <a:lnTo>
                  <a:pt x="881475" y="300127"/>
                </a:lnTo>
                <a:lnTo>
                  <a:pt x="922876" y="285395"/>
                </a:lnTo>
                <a:lnTo>
                  <a:pt x="964912" y="271171"/>
                </a:lnTo>
                <a:lnTo>
                  <a:pt x="1007456" y="257329"/>
                </a:lnTo>
                <a:lnTo>
                  <a:pt x="1050508" y="243740"/>
                </a:lnTo>
                <a:lnTo>
                  <a:pt x="1094195" y="230532"/>
                </a:lnTo>
                <a:lnTo>
                  <a:pt x="1138389" y="217833"/>
                </a:lnTo>
                <a:lnTo>
                  <a:pt x="1183092" y="205387"/>
                </a:lnTo>
                <a:lnTo>
                  <a:pt x="1228176" y="193322"/>
                </a:lnTo>
                <a:lnTo>
                  <a:pt x="1273895" y="181639"/>
                </a:lnTo>
                <a:lnTo>
                  <a:pt x="1319995" y="170209"/>
                </a:lnTo>
                <a:lnTo>
                  <a:pt x="1366476" y="159287"/>
                </a:lnTo>
                <a:lnTo>
                  <a:pt x="1413464" y="148619"/>
                </a:lnTo>
                <a:lnTo>
                  <a:pt x="1460834" y="138460"/>
                </a:lnTo>
                <a:lnTo>
                  <a:pt x="1508712" y="128554"/>
                </a:lnTo>
                <a:lnTo>
                  <a:pt x="1556844" y="119029"/>
                </a:lnTo>
                <a:lnTo>
                  <a:pt x="1605357" y="109885"/>
                </a:lnTo>
                <a:lnTo>
                  <a:pt x="1654250" y="101123"/>
                </a:lnTo>
                <a:lnTo>
                  <a:pt x="1703525" y="92741"/>
                </a:lnTo>
                <a:lnTo>
                  <a:pt x="1753181" y="84613"/>
                </a:lnTo>
                <a:lnTo>
                  <a:pt x="1803091" y="76993"/>
                </a:lnTo>
                <a:lnTo>
                  <a:pt x="1853254" y="69627"/>
                </a:lnTo>
                <a:lnTo>
                  <a:pt x="1903799" y="62770"/>
                </a:lnTo>
                <a:lnTo>
                  <a:pt x="1954471" y="56166"/>
                </a:lnTo>
                <a:lnTo>
                  <a:pt x="2005524" y="49943"/>
                </a:lnTo>
                <a:lnTo>
                  <a:pt x="2056703" y="44101"/>
                </a:lnTo>
                <a:lnTo>
                  <a:pt x="2108264" y="38640"/>
                </a:lnTo>
                <a:lnTo>
                  <a:pt x="2159952" y="33433"/>
                </a:lnTo>
                <a:lnTo>
                  <a:pt x="2211766" y="28734"/>
                </a:lnTo>
                <a:lnTo>
                  <a:pt x="2263835" y="24290"/>
                </a:lnTo>
                <a:lnTo>
                  <a:pt x="2316158" y="20353"/>
                </a:lnTo>
                <a:lnTo>
                  <a:pt x="2368480" y="16670"/>
                </a:lnTo>
                <a:lnTo>
                  <a:pt x="2421057" y="13368"/>
                </a:lnTo>
                <a:lnTo>
                  <a:pt x="2473761" y="10447"/>
                </a:lnTo>
                <a:lnTo>
                  <a:pt x="2526464" y="7907"/>
                </a:lnTo>
                <a:lnTo>
                  <a:pt x="2579295" y="5621"/>
                </a:lnTo>
                <a:lnTo>
                  <a:pt x="2632253" y="3843"/>
                </a:lnTo>
                <a:lnTo>
                  <a:pt x="2685337" y="2446"/>
                </a:lnTo>
                <a:lnTo>
                  <a:pt x="2738295" y="1303"/>
                </a:lnTo>
                <a:lnTo>
                  <a:pt x="2791507" y="541"/>
                </a:lnTo>
                <a:lnTo>
                  <a:pt x="2844591" y="160"/>
                </a:lnTo>
                <a:lnTo>
                  <a:pt x="2897676" y="160"/>
                </a:lnTo>
                <a:lnTo>
                  <a:pt x="2950761" y="541"/>
                </a:lnTo>
                <a:lnTo>
                  <a:pt x="3003845" y="1303"/>
                </a:lnTo>
                <a:lnTo>
                  <a:pt x="3056930" y="2446"/>
                </a:lnTo>
                <a:lnTo>
                  <a:pt x="3110015" y="3843"/>
                </a:lnTo>
                <a:lnTo>
                  <a:pt x="3162972" y="5621"/>
                </a:lnTo>
                <a:lnTo>
                  <a:pt x="3215803" y="7907"/>
                </a:lnTo>
                <a:lnTo>
                  <a:pt x="3268507" y="10447"/>
                </a:lnTo>
                <a:lnTo>
                  <a:pt x="3321210" y="13368"/>
                </a:lnTo>
                <a:lnTo>
                  <a:pt x="3373787" y="16670"/>
                </a:lnTo>
                <a:lnTo>
                  <a:pt x="3426110" y="20353"/>
                </a:lnTo>
                <a:lnTo>
                  <a:pt x="3478305" y="24290"/>
                </a:lnTo>
                <a:lnTo>
                  <a:pt x="3530374" y="28734"/>
                </a:lnTo>
                <a:lnTo>
                  <a:pt x="3582316" y="33433"/>
                </a:lnTo>
                <a:lnTo>
                  <a:pt x="3634003" y="38640"/>
                </a:lnTo>
                <a:lnTo>
                  <a:pt x="3685437" y="44101"/>
                </a:lnTo>
                <a:lnTo>
                  <a:pt x="3736744" y="49943"/>
                </a:lnTo>
                <a:lnTo>
                  <a:pt x="3787796" y="56166"/>
                </a:lnTo>
                <a:lnTo>
                  <a:pt x="3838468" y="62770"/>
                </a:lnTo>
                <a:lnTo>
                  <a:pt x="3889013" y="69627"/>
                </a:lnTo>
                <a:lnTo>
                  <a:pt x="3939177" y="76993"/>
                </a:lnTo>
                <a:lnTo>
                  <a:pt x="3989086" y="84613"/>
                </a:lnTo>
                <a:lnTo>
                  <a:pt x="4038742" y="92741"/>
                </a:lnTo>
                <a:lnTo>
                  <a:pt x="4087890" y="101123"/>
                </a:lnTo>
                <a:lnTo>
                  <a:pt x="4136911" y="109885"/>
                </a:lnTo>
                <a:lnTo>
                  <a:pt x="4185423" y="119029"/>
                </a:lnTo>
                <a:lnTo>
                  <a:pt x="4233555" y="128554"/>
                </a:lnTo>
                <a:lnTo>
                  <a:pt x="4281433" y="138460"/>
                </a:lnTo>
                <a:lnTo>
                  <a:pt x="4328803" y="148619"/>
                </a:lnTo>
                <a:lnTo>
                  <a:pt x="4375792" y="159287"/>
                </a:lnTo>
                <a:lnTo>
                  <a:pt x="4422272" y="170209"/>
                </a:lnTo>
                <a:lnTo>
                  <a:pt x="4468372" y="181639"/>
                </a:lnTo>
                <a:lnTo>
                  <a:pt x="4514091" y="193322"/>
                </a:lnTo>
                <a:lnTo>
                  <a:pt x="4559175" y="205387"/>
                </a:lnTo>
                <a:lnTo>
                  <a:pt x="4603878" y="217833"/>
                </a:lnTo>
                <a:lnTo>
                  <a:pt x="4648073" y="230532"/>
                </a:lnTo>
                <a:lnTo>
                  <a:pt x="4691633" y="243740"/>
                </a:lnTo>
                <a:lnTo>
                  <a:pt x="4734812" y="257329"/>
                </a:lnTo>
                <a:lnTo>
                  <a:pt x="4777355" y="271171"/>
                </a:lnTo>
                <a:lnTo>
                  <a:pt x="4819391" y="285395"/>
                </a:lnTo>
                <a:lnTo>
                  <a:pt x="4860792" y="300127"/>
                </a:lnTo>
                <a:lnTo>
                  <a:pt x="4901685" y="315112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007850" y="5146675"/>
            <a:ext cx="2955290" cy="17030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29210" algn="ctr">
              <a:lnSpc>
                <a:spcPts val="4200"/>
              </a:lnSpc>
              <a:spcBef>
                <a:spcPts val="690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50771" y="2821019"/>
            <a:ext cx="5742940" cy="2150745"/>
          </a:xfrm>
          <a:custGeom>
            <a:avLst/>
            <a:gdLst/>
            <a:ahLst/>
            <a:cxnLst/>
            <a:rect l="l" t="t" r="r" b="b"/>
            <a:pathLst>
              <a:path w="5742940" h="2150745">
                <a:moveTo>
                  <a:pt x="4901594" y="315166"/>
                </a:moveTo>
                <a:lnTo>
                  <a:pt x="4955821" y="335994"/>
                </a:lnTo>
                <a:lnTo>
                  <a:pt x="5008271" y="357329"/>
                </a:lnTo>
                <a:lnTo>
                  <a:pt x="5058816" y="378918"/>
                </a:lnTo>
                <a:lnTo>
                  <a:pt x="5107709" y="401016"/>
                </a:lnTo>
                <a:lnTo>
                  <a:pt x="5154698" y="423367"/>
                </a:lnTo>
                <a:lnTo>
                  <a:pt x="5199909" y="446100"/>
                </a:lnTo>
                <a:lnTo>
                  <a:pt x="5243342" y="469213"/>
                </a:lnTo>
                <a:lnTo>
                  <a:pt x="5284870" y="492581"/>
                </a:lnTo>
                <a:lnTo>
                  <a:pt x="5324620" y="516329"/>
                </a:lnTo>
                <a:lnTo>
                  <a:pt x="5362592" y="540331"/>
                </a:lnTo>
                <a:lnTo>
                  <a:pt x="5398786" y="564715"/>
                </a:lnTo>
                <a:lnTo>
                  <a:pt x="5433202" y="589225"/>
                </a:lnTo>
                <a:lnTo>
                  <a:pt x="5465713" y="614117"/>
                </a:lnTo>
                <a:lnTo>
                  <a:pt x="5496446" y="639135"/>
                </a:lnTo>
                <a:lnTo>
                  <a:pt x="5525402" y="664534"/>
                </a:lnTo>
                <a:lnTo>
                  <a:pt x="5577851" y="715714"/>
                </a:lnTo>
                <a:lnTo>
                  <a:pt x="5623062" y="767656"/>
                </a:lnTo>
                <a:lnTo>
                  <a:pt x="5661034" y="820232"/>
                </a:lnTo>
                <a:lnTo>
                  <a:pt x="5691768" y="873444"/>
                </a:lnTo>
                <a:lnTo>
                  <a:pt x="5715262" y="926910"/>
                </a:lnTo>
                <a:lnTo>
                  <a:pt x="5731518" y="980756"/>
                </a:lnTo>
                <a:lnTo>
                  <a:pt x="5740534" y="1034857"/>
                </a:lnTo>
                <a:lnTo>
                  <a:pt x="5742439" y="1061907"/>
                </a:lnTo>
                <a:lnTo>
                  <a:pt x="5742439" y="1088958"/>
                </a:lnTo>
                <a:lnTo>
                  <a:pt x="5736978" y="1143058"/>
                </a:lnTo>
                <a:lnTo>
                  <a:pt x="5724279" y="1197032"/>
                </a:lnTo>
                <a:lnTo>
                  <a:pt x="5704340" y="1250751"/>
                </a:lnTo>
                <a:lnTo>
                  <a:pt x="5677290" y="1304090"/>
                </a:lnTo>
                <a:lnTo>
                  <a:pt x="5642874" y="1356921"/>
                </a:lnTo>
                <a:lnTo>
                  <a:pt x="5601346" y="1409243"/>
                </a:lnTo>
                <a:lnTo>
                  <a:pt x="5552452" y="1460931"/>
                </a:lnTo>
                <a:lnTo>
                  <a:pt x="5496446" y="1511730"/>
                </a:lnTo>
                <a:lnTo>
                  <a:pt x="5465713" y="1536748"/>
                </a:lnTo>
                <a:lnTo>
                  <a:pt x="5433202" y="1561640"/>
                </a:lnTo>
                <a:lnTo>
                  <a:pt x="5398786" y="1586150"/>
                </a:lnTo>
                <a:lnTo>
                  <a:pt x="5362592" y="1610533"/>
                </a:lnTo>
                <a:lnTo>
                  <a:pt x="5324620" y="1634536"/>
                </a:lnTo>
                <a:lnTo>
                  <a:pt x="5284870" y="1658284"/>
                </a:lnTo>
                <a:lnTo>
                  <a:pt x="5243342" y="1681652"/>
                </a:lnTo>
                <a:lnTo>
                  <a:pt x="5199909" y="1704765"/>
                </a:lnTo>
                <a:lnTo>
                  <a:pt x="5154698" y="1727497"/>
                </a:lnTo>
                <a:lnTo>
                  <a:pt x="5107709" y="1749976"/>
                </a:lnTo>
                <a:lnTo>
                  <a:pt x="5058816" y="1771946"/>
                </a:lnTo>
                <a:lnTo>
                  <a:pt x="5008271" y="1793663"/>
                </a:lnTo>
                <a:lnTo>
                  <a:pt x="4955821" y="1814871"/>
                </a:lnTo>
                <a:lnTo>
                  <a:pt x="4901594" y="1835699"/>
                </a:lnTo>
                <a:lnTo>
                  <a:pt x="4860701" y="1850684"/>
                </a:lnTo>
                <a:lnTo>
                  <a:pt x="4819300" y="1865416"/>
                </a:lnTo>
                <a:lnTo>
                  <a:pt x="4777264" y="1879640"/>
                </a:lnTo>
                <a:lnTo>
                  <a:pt x="4734720" y="1893482"/>
                </a:lnTo>
                <a:lnTo>
                  <a:pt x="4691541" y="1907071"/>
                </a:lnTo>
                <a:lnTo>
                  <a:pt x="4647981" y="1920278"/>
                </a:lnTo>
                <a:lnTo>
                  <a:pt x="4603786" y="1932978"/>
                </a:lnTo>
                <a:lnTo>
                  <a:pt x="4559083" y="1945424"/>
                </a:lnTo>
                <a:lnTo>
                  <a:pt x="4513999" y="1957489"/>
                </a:lnTo>
                <a:lnTo>
                  <a:pt x="4468280" y="1969172"/>
                </a:lnTo>
                <a:lnTo>
                  <a:pt x="4422181" y="1980602"/>
                </a:lnTo>
                <a:lnTo>
                  <a:pt x="4375700" y="1991524"/>
                </a:lnTo>
                <a:lnTo>
                  <a:pt x="4328711" y="2002191"/>
                </a:lnTo>
                <a:lnTo>
                  <a:pt x="4281341" y="2012351"/>
                </a:lnTo>
                <a:lnTo>
                  <a:pt x="4233463" y="2022257"/>
                </a:lnTo>
                <a:lnTo>
                  <a:pt x="4185332" y="2031782"/>
                </a:lnTo>
                <a:lnTo>
                  <a:pt x="4136819" y="2040925"/>
                </a:lnTo>
                <a:lnTo>
                  <a:pt x="4087798" y="2049688"/>
                </a:lnTo>
                <a:lnTo>
                  <a:pt x="4038650" y="2058070"/>
                </a:lnTo>
                <a:lnTo>
                  <a:pt x="3988995" y="2066198"/>
                </a:lnTo>
                <a:lnTo>
                  <a:pt x="3939085" y="2073818"/>
                </a:lnTo>
                <a:lnTo>
                  <a:pt x="3888921" y="2081183"/>
                </a:lnTo>
                <a:lnTo>
                  <a:pt x="3838376" y="2088041"/>
                </a:lnTo>
                <a:lnTo>
                  <a:pt x="3787705" y="2094645"/>
                </a:lnTo>
                <a:lnTo>
                  <a:pt x="3736652" y="2100868"/>
                </a:lnTo>
                <a:lnTo>
                  <a:pt x="3685345" y="2106710"/>
                </a:lnTo>
                <a:lnTo>
                  <a:pt x="3633912" y="2112171"/>
                </a:lnTo>
                <a:lnTo>
                  <a:pt x="3582224" y="2117378"/>
                </a:lnTo>
                <a:lnTo>
                  <a:pt x="3530282" y="2122076"/>
                </a:lnTo>
                <a:lnTo>
                  <a:pt x="3478213" y="2126521"/>
                </a:lnTo>
                <a:lnTo>
                  <a:pt x="3426018" y="2130458"/>
                </a:lnTo>
                <a:lnTo>
                  <a:pt x="3373568" y="2134141"/>
                </a:lnTo>
                <a:lnTo>
                  <a:pt x="3321118" y="2137443"/>
                </a:lnTo>
                <a:lnTo>
                  <a:pt x="3268415" y="2140364"/>
                </a:lnTo>
                <a:lnTo>
                  <a:pt x="3215711" y="2142904"/>
                </a:lnTo>
                <a:lnTo>
                  <a:pt x="3162753" y="2145190"/>
                </a:lnTo>
                <a:lnTo>
                  <a:pt x="3109923" y="2146968"/>
                </a:lnTo>
                <a:lnTo>
                  <a:pt x="3056838" y="2148492"/>
                </a:lnTo>
                <a:lnTo>
                  <a:pt x="3003753" y="2149508"/>
                </a:lnTo>
                <a:lnTo>
                  <a:pt x="2950669" y="2150270"/>
                </a:lnTo>
                <a:lnTo>
                  <a:pt x="2897584" y="2150651"/>
                </a:lnTo>
                <a:lnTo>
                  <a:pt x="2844500" y="2150651"/>
                </a:lnTo>
                <a:lnTo>
                  <a:pt x="2791288" y="2150270"/>
                </a:lnTo>
                <a:lnTo>
                  <a:pt x="2738203" y="2149508"/>
                </a:lnTo>
                <a:lnTo>
                  <a:pt x="2685246" y="2148492"/>
                </a:lnTo>
                <a:lnTo>
                  <a:pt x="2632161" y="2146968"/>
                </a:lnTo>
                <a:lnTo>
                  <a:pt x="2579203" y="2145190"/>
                </a:lnTo>
                <a:lnTo>
                  <a:pt x="2526373" y="2142904"/>
                </a:lnTo>
                <a:lnTo>
                  <a:pt x="2473669" y="2140364"/>
                </a:lnTo>
                <a:lnTo>
                  <a:pt x="2420965" y="2137443"/>
                </a:lnTo>
                <a:lnTo>
                  <a:pt x="2368389" y="2134141"/>
                </a:lnTo>
                <a:lnTo>
                  <a:pt x="2316066" y="2130458"/>
                </a:lnTo>
                <a:lnTo>
                  <a:pt x="2263743" y="2126521"/>
                </a:lnTo>
                <a:lnTo>
                  <a:pt x="2211674" y="2122076"/>
                </a:lnTo>
                <a:lnTo>
                  <a:pt x="2159860" y="2117378"/>
                </a:lnTo>
                <a:lnTo>
                  <a:pt x="2108172" y="2112171"/>
                </a:lnTo>
                <a:lnTo>
                  <a:pt x="2056611" y="2106710"/>
                </a:lnTo>
                <a:lnTo>
                  <a:pt x="2005432" y="2100868"/>
                </a:lnTo>
                <a:lnTo>
                  <a:pt x="1954379" y="2094645"/>
                </a:lnTo>
                <a:lnTo>
                  <a:pt x="1903707" y="2088041"/>
                </a:lnTo>
                <a:lnTo>
                  <a:pt x="1853163" y="2081183"/>
                </a:lnTo>
                <a:lnTo>
                  <a:pt x="1802999" y="2073818"/>
                </a:lnTo>
                <a:lnTo>
                  <a:pt x="1753089" y="2066198"/>
                </a:lnTo>
                <a:lnTo>
                  <a:pt x="1703433" y="2058070"/>
                </a:lnTo>
                <a:lnTo>
                  <a:pt x="1654159" y="2049688"/>
                </a:lnTo>
                <a:lnTo>
                  <a:pt x="1605265" y="2040925"/>
                </a:lnTo>
                <a:lnTo>
                  <a:pt x="1556752" y="2031782"/>
                </a:lnTo>
                <a:lnTo>
                  <a:pt x="1508620" y="2022257"/>
                </a:lnTo>
                <a:lnTo>
                  <a:pt x="1460742" y="2012351"/>
                </a:lnTo>
                <a:lnTo>
                  <a:pt x="1413373" y="2002191"/>
                </a:lnTo>
                <a:lnTo>
                  <a:pt x="1366384" y="1991524"/>
                </a:lnTo>
                <a:lnTo>
                  <a:pt x="1319903" y="1980602"/>
                </a:lnTo>
                <a:lnTo>
                  <a:pt x="1273803" y="1969172"/>
                </a:lnTo>
                <a:lnTo>
                  <a:pt x="1228084" y="1957489"/>
                </a:lnTo>
                <a:lnTo>
                  <a:pt x="1183000" y="1945424"/>
                </a:lnTo>
                <a:lnTo>
                  <a:pt x="1138298" y="1932978"/>
                </a:lnTo>
                <a:lnTo>
                  <a:pt x="1094103" y="1920278"/>
                </a:lnTo>
                <a:lnTo>
                  <a:pt x="1050416" y="1907071"/>
                </a:lnTo>
                <a:lnTo>
                  <a:pt x="1007364" y="1893482"/>
                </a:lnTo>
                <a:lnTo>
                  <a:pt x="964820" y="1879640"/>
                </a:lnTo>
                <a:lnTo>
                  <a:pt x="922784" y="1865416"/>
                </a:lnTo>
                <a:lnTo>
                  <a:pt x="881383" y="1850684"/>
                </a:lnTo>
                <a:lnTo>
                  <a:pt x="840490" y="1835699"/>
                </a:lnTo>
                <a:lnTo>
                  <a:pt x="786263" y="1814871"/>
                </a:lnTo>
                <a:lnTo>
                  <a:pt x="733813" y="1793663"/>
                </a:lnTo>
                <a:lnTo>
                  <a:pt x="683141" y="1771946"/>
                </a:lnTo>
                <a:lnTo>
                  <a:pt x="634374" y="1749976"/>
                </a:lnTo>
                <a:lnTo>
                  <a:pt x="587386" y="1727497"/>
                </a:lnTo>
                <a:lnTo>
                  <a:pt x="542175" y="1704765"/>
                </a:lnTo>
                <a:lnTo>
                  <a:pt x="498742" y="1681652"/>
                </a:lnTo>
                <a:lnTo>
                  <a:pt x="457214" y="1658284"/>
                </a:lnTo>
                <a:lnTo>
                  <a:pt x="417337" y="1634536"/>
                </a:lnTo>
                <a:lnTo>
                  <a:pt x="379365" y="1610533"/>
                </a:lnTo>
                <a:lnTo>
                  <a:pt x="343298" y="1586150"/>
                </a:lnTo>
                <a:lnTo>
                  <a:pt x="308882" y="1561640"/>
                </a:lnTo>
                <a:lnTo>
                  <a:pt x="276370" y="1536748"/>
                </a:lnTo>
                <a:lnTo>
                  <a:pt x="245637" y="1511730"/>
                </a:lnTo>
                <a:lnTo>
                  <a:pt x="216682" y="1486457"/>
                </a:lnTo>
                <a:lnTo>
                  <a:pt x="164232" y="1435151"/>
                </a:lnTo>
                <a:lnTo>
                  <a:pt x="119021" y="1383209"/>
                </a:lnTo>
                <a:lnTo>
                  <a:pt x="81049" y="1330632"/>
                </a:lnTo>
                <a:lnTo>
                  <a:pt x="50316" y="1277421"/>
                </a:lnTo>
                <a:lnTo>
                  <a:pt x="26822" y="1223955"/>
                </a:lnTo>
                <a:lnTo>
                  <a:pt x="10566" y="1170108"/>
                </a:lnTo>
                <a:lnTo>
                  <a:pt x="1549" y="1116008"/>
                </a:lnTo>
                <a:lnTo>
                  <a:pt x="-355" y="1088958"/>
                </a:lnTo>
                <a:lnTo>
                  <a:pt x="-355" y="1061907"/>
                </a:lnTo>
                <a:lnTo>
                  <a:pt x="5105" y="1007807"/>
                </a:lnTo>
                <a:lnTo>
                  <a:pt x="17805" y="953833"/>
                </a:lnTo>
                <a:lnTo>
                  <a:pt x="37616" y="900113"/>
                </a:lnTo>
                <a:lnTo>
                  <a:pt x="64794" y="846775"/>
                </a:lnTo>
                <a:lnTo>
                  <a:pt x="99083" y="793944"/>
                </a:lnTo>
                <a:lnTo>
                  <a:pt x="140738" y="741621"/>
                </a:lnTo>
                <a:lnTo>
                  <a:pt x="189505" y="689934"/>
                </a:lnTo>
                <a:lnTo>
                  <a:pt x="245637" y="639135"/>
                </a:lnTo>
                <a:lnTo>
                  <a:pt x="276370" y="614117"/>
                </a:lnTo>
                <a:lnTo>
                  <a:pt x="308882" y="589225"/>
                </a:lnTo>
                <a:lnTo>
                  <a:pt x="343298" y="564715"/>
                </a:lnTo>
                <a:lnTo>
                  <a:pt x="379365" y="540331"/>
                </a:lnTo>
                <a:lnTo>
                  <a:pt x="417337" y="516329"/>
                </a:lnTo>
                <a:lnTo>
                  <a:pt x="457214" y="492581"/>
                </a:lnTo>
                <a:lnTo>
                  <a:pt x="498742" y="469213"/>
                </a:lnTo>
                <a:lnTo>
                  <a:pt x="542175" y="446100"/>
                </a:lnTo>
                <a:lnTo>
                  <a:pt x="587386" y="423367"/>
                </a:lnTo>
                <a:lnTo>
                  <a:pt x="634374" y="401016"/>
                </a:lnTo>
                <a:lnTo>
                  <a:pt x="683141" y="378918"/>
                </a:lnTo>
                <a:lnTo>
                  <a:pt x="733813" y="357329"/>
                </a:lnTo>
                <a:lnTo>
                  <a:pt x="786263" y="335994"/>
                </a:lnTo>
                <a:lnTo>
                  <a:pt x="840490" y="315166"/>
                </a:lnTo>
                <a:lnTo>
                  <a:pt x="881383" y="300180"/>
                </a:lnTo>
                <a:lnTo>
                  <a:pt x="922784" y="285576"/>
                </a:lnTo>
                <a:lnTo>
                  <a:pt x="964820" y="271225"/>
                </a:lnTo>
                <a:lnTo>
                  <a:pt x="1007364" y="257383"/>
                </a:lnTo>
                <a:lnTo>
                  <a:pt x="1050416" y="243794"/>
                </a:lnTo>
                <a:lnTo>
                  <a:pt x="1094103" y="230713"/>
                </a:lnTo>
                <a:lnTo>
                  <a:pt x="1138298" y="217887"/>
                </a:lnTo>
                <a:lnTo>
                  <a:pt x="1183000" y="205441"/>
                </a:lnTo>
                <a:lnTo>
                  <a:pt x="1228084" y="193376"/>
                </a:lnTo>
                <a:lnTo>
                  <a:pt x="1273803" y="181692"/>
                </a:lnTo>
                <a:lnTo>
                  <a:pt x="1319903" y="170263"/>
                </a:lnTo>
                <a:lnTo>
                  <a:pt x="1366384" y="159341"/>
                </a:lnTo>
                <a:lnTo>
                  <a:pt x="1413373" y="148800"/>
                </a:lnTo>
                <a:lnTo>
                  <a:pt x="1460742" y="138514"/>
                </a:lnTo>
                <a:lnTo>
                  <a:pt x="1508620" y="128608"/>
                </a:lnTo>
                <a:lnTo>
                  <a:pt x="1556752" y="119083"/>
                </a:lnTo>
                <a:lnTo>
                  <a:pt x="1605265" y="109939"/>
                </a:lnTo>
                <a:lnTo>
                  <a:pt x="1654159" y="101176"/>
                </a:lnTo>
                <a:lnTo>
                  <a:pt x="1703433" y="92795"/>
                </a:lnTo>
                <a:lnTo>
                  <a:pt x="1753089" y="84794"/>
                </a:lnTo>
                <a:lnTo>
                  <a:pt x="1802999" y="77047"/>
                </a:lnTo>
                <a:lnTo>
                  <a:pt x="1853163" y="69808"/>
                </a:lnTo>
                <a:lnTo>
                  <a:pt x="1903707" y="62823"/>
                </a:lnTo>
                <a:lnTo>
                  <a:pt x="1954379" y="56220"/>
                </a:lnTo>
                <a:lnTo>
                  <a:pt x="2005432" y="49997"/>
                </a:lnTo>
                <a:lnTo>
                  <a:pt x="2056611" y="44155"/>
                </a:lnTo>
                <a:lnTo>
                  <a:pt x="2108172" y="38694"/>
                </a:lnTo>
                <a:lnTo>
                  <a:pt x="2159860" y="33487"/>
                </a:lnTo>
                <a:lnTo>
                  <a:pt x="2211674" y="28788"/>
                </a:lnTo>
                <a:lnTo>
                  <a:pt x="2263743" y="24343"/>
                </a:lnTo>
                <a:lnTo>
                  <a:pt x="2316066" y="20407"/>
                </a:lnTo>
                <a:lnTo>
                  <a:pt x="2368389" y="16724"/>
                </a:lnTo>
                <a:lnTo>
                  <a:pt x="2420965" y="13422"/>
                </a:lnTo>
                <a:lnTo>
                  <a:pt x="2473669" y="10501"/>
                </a:lnTo>
                <a:lnTo>
                  <a:pt x="2526373" y="7961"/>
                </a:lnTo>
                <a:lnTo>
                  <a:pt x="2579203" y="5802"/>
                </a:lnTo>
                <a:lnTo>
                  <a:pt x="2632161" y="3897"/>
                </a:lnTo>
                <a:lnTo>
                  <a:pt x="2685246" y="2500"/>
                </a:lnTo>
                <a:lnTo>
                  <a:pt x="2738203" y="1357"/>
                </a:lnTo>
                <a:lnTo>
                  <a:pt x="2791288" y="595"/>
                </a:lnTo>
                <a:lnTo>
                  <a:pt x="2844500" y="214"/>
                </a:lnTo>
                <a:lnTo>
                  <a:pt x="2897584" y="214"/>
                </a:lnTo>
                <a:lnTo>
                  <a:pt x="2950669" y="595"/>
                </a:lnTo>
                <a:lnTo>
                  <a:pt x="3003753" y="1357"/>
                </a:lnTo>
                <a:lnTo>
                  <a:pt x="3056838" y="2500"/>
                </a:lnTo>
                <a:lnTo>
                  <a:pt x="3109923" y="3897"/>
                </a:lnTo>
                <a:lnTo>
                  <a:pt x="3162753" y="5802"/>
                </a:lnTo>
                <a:lnTo>
                  <a:pt x="3215711" y="7961"/>
                </a:lnTo>
                <a:lnTo>
                  <a:pt x="3268415" y="10501"/>
                </a:lnTo>
                <a:lnTo>
                  <a:pt x="3321118" y="13422"/>
                </a:lnTo>
                <a:lnTo>
                  <a:pt x="3373568" y="16724"/>
                </a:lnTo>
                <a:lnTo>
                  <a:pt x="3426018" y="20407"/>
                </a:lnTo>
                <a:lnTo>
                  <a:pt x="3478213" y="24343"/>
                </a:lnTo>
                <a:lnTo>
                  <a:pt x="3530282" y="28788"/>
                </a:lnTo>
                <a:lnTo>
                  <a:pt x="3582224" y="33487"/>
                </a:lnTo>
                <a:lnTo>
                  <a:pt x="3633912" y="38694"/>
                </a:lnTo>
                <a:lnTo>
                  <a:pt x="3685345" y="44155"/>
                </a:lnTo>
                <a:lnTo>
                  <a:pt x="3736652" y="49997"/>
                </a:lnTo>
                <a:lnTo>
                  <a:pt x="3787705" y="56220"/>
                </a:lnTo>
                <a:lnTo>
                  <a:pt x="3838376" y="62823"/>
                </a:lnTo>
                <a:lnTo>
                  <a:pt x="3888921" y="69808"/>
                </a:lnTo>
                <a:lnTo>
                  <a:pt x="3939085" y="77047"/>
                </a:lnTo>
                <a:lnTo>
                  <a:pt x="3988995" y="84794"/>
                </a:lnTo>
                <a:lnTo>
                  <a:pt x="4038650" y="92795"/>
                </a:lnTo>
                <a:lnTo>
                  <a:pt x="4087798" y="101176"/>
                </a:lnTo>
                <a:lnTo>
                  <a:pt x="4136819" y="109939"/>
                </a:lnTo>
                <a:lnTo>
                  <a:pt x="4185332" y="119083"/>
                </a:lnTo>
                <a:lnTo>
                  <a:pt x="4233463" y="128608"/>
                </a:lnTo>
                <a:lnTo>
                  <a:pt x="4281341" y="138514"/>
                </a:lnTo>
                <a:lnTo>
                  <a:pt x="4328711" y="148800"/>
                </a:lnTo>
                <a:lnTo>
                  <a:pt x="4375700" y="159341"/>
                </a:lnTo>
                <a:lnTo>
                  <a:pt x="4422181" y="170263"/>
                </a:lnTo>
                <a:lnTo>
                  <a:pt x="4468280" y="181692"/>
                </a:lnTo>
                <a:lnTo>
                  <a:pt x="4513999" y="193376"/>
                </a:lnTo>
                <a:lnTo>
                  <a:pt x="4559083" y="205441"/>
                </a:lnTo>
                <a:lnTo>
                  <a:pt x="4603786" y="217887"/>
                </a:lnTo>
                <a:lnTo>
                  <a:pt x="4647981" y="230713"/>
                </a:lnTo>
                <a:lnTo>
                  <a:pt x="4691541" y="243794"/>
                </a:lnTo>
                <a:lnTo>
                  <a:pt x="4734720" y="257383"/>
                </a:lnTo>
                <a:lnTo>
                  <a:pt x="4777264" y="271225"/>
                </a:lnTo>
                <a:lnTo>
                  <a:pt x="4819300" y="285576"/>
                </a:lnTo>
                <a:lnTo>
                  <a:pt x="4860701" y="300180"/>
                </a:lnTo>
                <a:lnTo>
                  <a:pt x="4901594" y="315166"/>
                </a:lnTo>
                <a:close/>
              </a:path>
            </a:pathLst>
          </a:custGeom>
          <a:ln w="52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135225" y="3015615"/>
            <a:ext cx="3431540" cy="17024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-17780" algn="ctr">
              <a:lnSpc>
                <a:spcPts val="4200"/>
              </a:lnSpc>
              <a:spcBef>
                <a:spcPts val="68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Мәтіндік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мәліметтерді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83102" y="2053748"/>
            <a:ext cx="13305155" cy="2898140"/>
            <a:chOff x="3483102" y="2053748"/>
            <a:chExt cx="13305155" cy="2898140"/>
          </a:xfrm>
        </p:grpSpPr>
        <p:sp>
          <p:nvSpPr>
            <p:cNvPr id="14" name="object 14"/>
            <p:cNvSpPr/>
            <p:nvPr/>
          </p:nvSpPr>
          <p:spPr>
            <a:xfrm>
              <a:off x="3668522" y="2165826"/>
              <a:ext cx="3958590" cy="594995"/>
            </a:xfrm>
            <a:custGeom>
              <a:avLst/>
              <a:gdLst/>
              <a:ahLst/>
              <a:cxnLst/>
              <a:rect l="l" t="t" r="r" b="b"/>
              <a:pathLst>
                <a:path w="3958590" h="594994">
                  <a:moveTo>
                    <a:pt x="3958270" y="231"/>
                  </a:moveTo>
                  <a:lnTo>
                    <a:pt x="25814" y="591020"/>
                  </a:lnTo>
                  <a:lnTo>
                    <a:pt x="-92" y="594957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83102" y="2651093"/>
              <a:ext cx="227329" cy="211454"/>
            </a:xfrm>
            <a:custGeom>
              <a:avLst/>
              <a:gdLst/>
              <a:ahLst/>
              <a:cxnLst/>
              <a:rect l="l" t="t" r="r" b="b"/>
              <a:pathLst>
                <a:path w="227329" h="211455">
                  <a:moveTo>
                    <a:pt x="195360" y="218"/>
                  </a:moveTo>
                  <a:lnTo>
                    <a:pt x="-88" y="137502"/>
                  </a:lnTo>
                  <a:lnTo>
                    <a:pt x="227109" y="211414"/>
                  </a:lnTo>
                  <a:lnTo>
                    <a:pt x="195360" y="2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73873" y="3527774"/>
              <a:ext cx="1553845" cy="1303020"/>
            </a:xfrm>
            <a:custGeom>
              <a:avLst/>
              <a:gdLst/>
              <a:ahLst/>
              <a:cxnLst/>
              <a:rect l="l" t="t" r="r" b="b"/>
              <a:pathLst>
                <a:path w="1553845" h="1303020">
                  <a:moveTo>
                    <a:pt x="1553098" y="196"/>
                  </a:moveTo>
                  <a:lnTo>
                    <a:pt x="19866" y="1286420"/>
                  </a:lnTo>
                  <a:lnTo>
                    <a:pt x="-198" y="1303183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30236" y="4732115"/>
              <a:ext cx="232410" cy="219710"/>
            </a:xfrm>
            <a:custGeom>
              <a:avLst/>
              <a:gdLst/>
              <a:ahLst/>
              <a:cxnLst/>
              <a:rect l="l" t="t" r="r" b="b"/>
              <a:pathLst>
                <a:path w="232409" h="219710">
                  <a:moveTo>
                    <a:pt x="94798" y="166"/>
                  </a:moveTo>
                  <a:lnTo>
                    <a:pt x="-195" y="219362"/>
                  </a:lnTo>
                  <a:lnTo>
                    <a:pt x="232081" y="163865"/>
                  </a:lnTo>
                  <a:lnTo>
                    <a:pt x="94798" y="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290425" y="3313652"/>
              <a:ext cx="595630" cy="1462405"/>
            </a:xfrm>
            <a:custGeom>
              <a:avLst/>
              <a:gdLst/>
              <a:ahLst/>
              <a:cxnLst/>
              <a:rect l="l" t="t" r="r" b="b"/>
              <a:pathLst>
                <a:path w="595629" h="1462404">
                  <a:moveTo>
                    <a:pt x="-310" y="202"/>
                  </a:moveTo>
                  <a:lnTo>
                    <a:pt x="585398" y="1438313"/>
                  </a:lnTo>
                  <a:lnTo>
                    <a:pt x="595304" y="1462570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777216" y="4711541"/>
              <a:ext cx="198120" cy="238125"/>
            </a:xfrm>
            <a:custGeom>
              <a:avLst/>
              <a:gdLst/>
              <a:ahLst/>
              <a:cxnLst/>
              <a:rect l="l" t="t" r="r" b="b"/>
              <a:pathLst>
                <a:path w="198120" h="238125">
                  <a:moveTo>
                    <a:pt x="197538" y="166"/>
                  </a:moveTo>
                  <a:lnTo>
                    <a:pt x="-322" y="80682"/>
                  </a:lnTo>
                  <a:lnTo>
                    <a:pt x="179250" y="238285"/>
                  </a:lnTo>
                  <a:lnTo>
                    <a:pt x="197538" y="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017119" y="2080101"/>
              <a:ext cx="3587750" cy="748030"/>
            </a:xfrm>
            <a:custGeom>
              <a:avLst/>
              <a:gdLst/>
              <a:ahLst/>
              <a:cxnLst/>
              <a:rect l="l" t="t" r="r" b="b"/>
              <a:pathLst>
                <a:path w="3587750" h="748030">
                  <a:moveTo>
                    <a:pt x="-328" y="233"/>
                  </a:moveTo>
                  <a:lnTo>
                    <a:pt x="3561169" y="742529"/>
                  </a:lnTo>
                  <a:lnTo>
                    <a:pt x="3586822" y="747863"/>
                  </a:lnTo>
                </a:path>
              </a:pathLst>
            </a:custGeom>
            <a:ln w="5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556989" y="2717895"/>
              <a:ext cx="231140" cy="209550"/>
            </a:xfrm>
            <a:custGeom>
              <a:avLst/>
              <a:gdLst/>
              <a:ahLst/>
              <a:cxnLst/>
              <a:rect l="l" t="t" r="r" b="b"/>
              <a:pathLst>
                <a:path w="231140" h="209550">
                  <a:moveTo>
                    <a:pt x="43141" y="217"/>
                  </a:moveTo>
                  <a:lnTo>
                    <a:pt x="-418" y="209253"/>
                  </a:lnTo>
                  <a:lnTo>
                    <a:pt x="230461" y="148295"/>
                  </a:lnTo>
                  <a:lnTo>
                    <a:pt x="43141" y="2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89177" y="5654897"/>
            <a:ext cx="2599690" cy="3535045"/>
          </a:xfrm>
          <a:prstGeom prst="rect">
            <a:avLst/>
          </a:prstGeom>
          <a:ln w="20940">
            <a:solidFill>
              <a:srgbClr val="C0C0C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9060" marR="84455" indent="1270" algn="ctr">
              <a:lnSpc>
                <a:spcPct val="92000"/>
              </a:lnSpc>
              <a:spcBef>
                <a:spcPts val="575"/>
              </a:spcBef>
            </a:pP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кескіндерді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санаттау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объектіні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анықтау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.: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көліктердің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көшелердің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адамдардың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жемістердің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2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879" y="7830584"/>
            <a:ext cx="5245100" cy="2842895"/>
          </a:xfrm>
          <a:prstGeom prst="rect">
            <a:avLst/>
          </a:prstGeom>
          <a:ln w="20940">
            <a:solidFill>
              <a:srgbClr val="C0C0C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1440" marR="84455" indent="1905" algn="ctr">
              <a:lnSpc>
                <a:spcPct val="92000"/>
              </a:lnSpc>
              <a:spcBef>
                <a:spcPts val="575"/>
              </a:spcBef>
            </a:pP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Қоршаған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ортаны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түсіну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зерттеу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жиынтығы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;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Бейнебақылау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камералары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жол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қозғалысы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туралы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логистикалық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бөлшек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сауда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бейнелері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супермаркеттер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адам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әрекетінің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жазбалары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2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88270" y="7490460"/>
            <a:ext cx="5654040" cy="3608070"/>
          </a:xfrm>
          <a:prstGeom prst="rect">
            <a:avLst/>
          </a:prstGeom>
          <a:ln w="20940">
            <a:solidFill>
              <a:srgbClr val="C0C0C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96850" marR="178435" indent="1905" algn="ctr">
              <a:lnSpc>
                <a:spcPct val="92000"/>
              </a:lnSpc>
              <a:spcBef>
                <a:spcPts val="570"/>
              </a:spcBef>
              <a:tabLst>
                <a:tab pos="2304415" algn="l"/>
                <a:tab pos="2609215" algn="l"/>
              </a:tabLst>
            </a:pP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Сөйлеуді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мәтінге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түрлендірудің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дауыстық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көмекшілердің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дауысты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қолдайтын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басқа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қолданбалардың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дәлдігі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тиімділігін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арттыру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Жазылған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дыбыстан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:</a:t>
            </a:r>
            <a:endParaRPr lang="en-US" altLang="ru-RU" sz="2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  <a:p>
            <a:pPr marL="196850" marR="178435" indent="1905" algn="ctr">
              <a:lnSpc>
                <a:spcPct val="92000"/>
              </a:lnSpc>
              <a:spcBef>
                <a:spcPts val="570"/>
              </a:spcBef>
              <a:tabLst>
                <a:tab pos="2304415" algn="l"/>
                <a:tab pos="2609215" algn="l"/>
              </a:tabLst>
            </a:pP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телефон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қоңыраулары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байланыс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орталықтары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кеңестер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акценттер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балалар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дыбыстары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2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49572" y="5290762"/>
            <a:ext cx="3240405" cy="4919980"/>
          </a:xfrm>
          <a:prstGeom prst="rect">
            <a:avLst/>
          </a:prstGeom>
          <a:ln w="20940">
            <a:solidFill>
              <a:srgbClr val="C0C0C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3185" marR="66040" algn="ctr">
              <a:lnSpc>
                <a:spcPct val="92000"/>
              </a:lnSpc>
              <a:spcBef>
                <a:spcPts val="570"/>
              </a:spcBef>
            </a:pP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AI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жүйелерін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адам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тілі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мәтіндік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түсіну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үйретіңіз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мәтіндік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жинақтары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соның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ішінде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PDF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файлдары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рецепттер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қолжазба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жазбалар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клиникалық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құжаттар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банк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жазбалары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245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245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24176" y="4904073"/>
            <a:ext cx="15683865" cy="2941955"/>
            <a:chOff x="2424176" y="4904073"/>
            <a:chExt cx="15683865" cy="2941955"/>
          </a:xfrm>
        </p:grpSpPr>
        <p:sp>
          <p:nvSpPr>
            <p:cNvPr id="27" name="object 27"/>
            <p:cNvSpPr/>
            <p:nvPr/>
          </p:nvSpPr>
          <p:spPr>
            <a:xfrm>
              <a:off x="2512187" y="4904073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-63" y="161"/>
                  </a:moveTo>
                  <a:lnTo>
                    <a:pt x="-63" y="583458"/>
                  </a:lnTo>
                  <a:lnTo>
                    <a:pt x="-63" y="604412"/>
                  </a:lnTo>
                </a:path>
              </a:pathLst>
            </a:custGeom>
            <a:ln w="418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424176" y="5487384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4" h="175895">
                  <a:moveTo>
                    <a:pt x="175829" y="147"/>
                  </a:moveTo>
                  <a:lnTo>
                    <a:pt x="-61" y="147"/>
                  </a:lnTo>
                  <a:lnTo>
                    <a:pt x="87947" y="176037"/>
                  </a:lnTo>
                  <a:lnTo>
                    <a:pt x="175829" y="1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951598" y="7086695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-175" y="106"/>
                  </a:moveTo>
                  <a:lnTo>
                    <a:pt x="-175" y="583402"/>
                  </a:lnTo>
                  <a:lnTo>
                    <a:pt x="-175" y="604357"/>
                  </a:lnTo>
                </a:path>
              </a:pathLst>
            </a:custGeom>
            <a:ln w="418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863715" y="7670006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175717" y="91"/>
                  </a:moveTo>
                  <a:lnTo>
                    <a:pt x="-173" y="91"/>
                  </a:lnTo>
                  <a:lnTo>
                    <a:pt x="87708" y="175982"/>
                  </a:lnTo>
                  <a:lnTo>
                    <a:pt x="175717" y="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319632" y="7086695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4">
                  <a:moveTo>
                    <a:pt x="-336" y="106"/>
                  </a:moveTo>
                  <a:lnTo>
                    <a:pt x="-336" y="233526"/>
                  </a:lnTo>
                  <a:lnTo>
                    <a:pt x="-336" y="254481"/>
                  </a:lnTo>
                </a:path>
              </a:pathLst>
            </a:custGeom>
            <a:ln w="418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231748" y="7320121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4" h="175895">
                  <a:moveTo>
                    <a:pt x="175556" y="100"/>
                  </a:moveTo>
                  <a:lnTo>
                    <a:pt x="-334" y="100"/>
                  </a:lnTo>
                  <a:lnTo>
                    <a:pt x="87547" y="175991"/>
                  </a:lnTo>
                  <a:lnTo>
                    <a:pt x="175556" y="1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8019648" y="4909407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-455" y="161"/>
                  </a:moveTo>
                  <a:lnTo>
                    <a:pt x="-455" y="233581"/>
                  </a:lnTo>
                  <a:lnTo>
                    <a:pt x="-455" y="254536"/>
                  </a:lnTo>
                </a:path>
              </a:pathLst>
            </a:custGeom>
            <a:ln w="418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931764" y="5142833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4" h="175895">
                  <a:moveTo>
                    <a:pt x="175437" y="155"/>
                  </a:moveTo>
                  <a:lnTo>
                    <a:pt x="-453" y="155"/>
                  </a:lnTo>
                  <a:lnTo>
                    <a:pt x="87428" y="176046"/>
                  </a:lnTo>
                  <a:lnTo>
                    <a:pt x="175437" y="15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279011"/>
            <a:ext cx="1312100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Қосымша</a:t>
            </a:r>
            <a:r>
              <a:rPr lang="en-US" altLang="ru-RU" sz="7000"/>
              <a:t> </a:t>
            </a:r>
            <a:r>
              <a:rPr lang="en-US" altLang="en-US" sz="7000"/>
              <a:t>деректер</a:t>
            </a:r>
            <a:r>
              <a:rPr lang="en-US" altLang="ru-RU" sz="7000"/>
              <a:t> </a:t>
            </a:r>
            <a:r>
              <a:rPr lang="en-US" altLang="en-US" sz="7000"/>
              <a:t>түрлері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1023593" y="2251272"/>
            <a:ext cx="17948910" cy="59264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95300" marR="395605" indent="-483235">
              <a:lnSpc>
                <a:spcPct val="90000"/>
              </a:lnSpc>
              <a:spcBef>
                <a:spcPts val="560"/>
              </a:spcBef>
              <a:buSzPct val="122000"/>
              <a:buFont typeface="Trebuchet MS" panose="020B0603020202020204"/>
              <a:buChar char="•"/>
              <a:tabLst>
                <a:tab pos="495300" algn="l"/>
              </a:tabLst>
            </a:pPr>
            <a:r>
              <a:rPr lang="en-US" altLang="ru-RU" sz="3800" b="1" spc="-10" dirty="0">
                <a:latin typeface="Arial" panose="020B0604020202020204"/>
                <a:cs typeface="Arial" panose="020B0604020202020204"/>
              </a:rPr>
              <a:t>3D </a:t>
            </a:r>
            <a:r>
              <a:rPr lang="en-US" altLang="en-US" sz="3800" b="1" spc="-10" dirty="0">
                <a:latin typeface="Arial" panose="020B0604020202020204"/>
                <a:cs typeface="Arial" panose="020B0604020202020204"/>
              </a:rPr>
              <a:t>нүктесі</a:t>
            </a:r>
            <a:r>
              <a:rPr lang="en-US" altLang="ru-RU" sz="3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1" spc="-10" dirty="0">
                <a:latin typeface="Arial" panose="020B0604020202020204"/>
                <a:cs typeface="Arial" panose="020B0604020202020204"/>
              </a:rPr>
              <a:t>деректер</a:t>
            </a:r>
            <a:r>
              <a:rPr lang="en-US" altLang="ru-RU" sz="3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1" spc="-10" dirty="0">
                <a:latin typeface="Arial" panose="020B0604020202020204"/>
                <a:cs typeface="Arial" panose="020B0604020202020204"/>
              </a:rPr>
              <a:t>бұлты</a:t>
            </a:r>
            <a:r>
              <a:rPr lang="en-US" altLang="ru-RU" sz="3800" b="1" spc="-10" dirty="0">
                <a:latin typeface="Arial" panose="020B0604020202020204"/>
                <a:cs typeface="Arial" panose="020B0604020202020204"/>
              </a:rPr>
              <a:t>.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Өзін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-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өзі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басқаратын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көліктерді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тиімді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үйрету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үшін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AI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жүйелері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3D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қораптары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бар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лидар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сенсорлары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арқылы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дәл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анықтау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үшін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LiDAR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деректерін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қажет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етеді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.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Автономды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жүйелердегі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лидар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сенсорларының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өнімділігін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жоғары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ажыратымдылықтағы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жоғары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сапалы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3D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деректерін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пайдалану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арқылы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ғана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жақсартуға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800" b="0" spc="-10" dirty="0">
                <a:latin typeface="Arial" panose="020B0604020202020204"/>
                <a:cs typeface="Arial" panose="020B0604020202020204"/>
              </a:rPr>
              <a:t>болады</a:t>
            </a:r>
            <a:r>
              <a:rPr lang="en-US" altLang="ru-RU" sz="3800" b="0" spc="-10" dirty="0">
                <a:latin typeface="Arial" panose="020B0604020202020204"/>
                <a:cs typeface="Arial" panose="020B0604020202020204"/>
              </a:rPr>
              <a:t>.</a:t>
            </a:r>
            <a:endParaRPr lang="en-US" altLang="ru-RU" sz="3800" b="0" spc="-10" dirty="0">
              <a:latin typeface="Arial" panose="020B0604020202020204"/>
              <a:cs typeface="Arial" panose="020B0604020202020204"/>
            </a:endParaRPr>
          </a:p>
          <a:p>
            <a:pPr marL="495300" marR="395605" indent="-483235">
              <a:lnSpc>
                <a:spcPct val="90000"/>
              </a:lnSpc>
              <a:spcBef>
                <a:spcPts val="560"/>
              </a:spcBef>
              <a:buSzPct val="122000"/>
              <a:buFont typeface="Trebuchet MS" panose="020B0603020202020204"/>
              <a:buChar char="•"/>
              <a:tabLst>
                <a:tab pos="495300" algn="l"/>
              </a:tabLst>
            </a:pPr>
            <a:r>
              <a:rPr sz="3800" b="1" spc="-10" dirty="0">
                <a:latin typeface="Arial" panose="020B0604020202020204"/>
                <a:cs typeface="Arial" panose="020B0604020202020204"/>
              </a:rPr>
              <a:t>Dataways:</a:t>
            </a:r>
            <a:r>
              <a:rPr lang="" altLang="" sz="3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AI </a:t>
            </a:r>
            <a:r>
              <a:rPr lang="en-US" altLang="en-US" sz="3800" b="1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 b="1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 b="1">
                <a:latin typeface="Trebuchet MS" panose="020B0603020202020204"/>
                <a:cs typeface="Trebuchet MS" panose="020B0603020202020204"/>
              </a:rPr>
              <a:t>жинаудың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 b="1">
                <a:latin typeface="Trebuchet MS" panose="020B0603020202020204"/>
                <a:cs typeface="Trebuchet MS" panose="020B0603020202020204"/>
              </a:rPr>
              <a:t>жаңа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 b="1">
                <a:latin typeface="Trebuchet MS" panose="020B0603020202020204"/>
                <a:cs typeface="Trebuchet MS" panose="020B0603020202020204"/>
              </a:rPr>
              <a:t>түрі</a:t>
            </a:r>
            <a:r>
              <a:rPr lang="en-US" altLang="ru-RU" sz="3800" b="1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AI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қызметтерінің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жетекші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провайдері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Dataways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оқыту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алгоритмдерін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оқыту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сынау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басқарылатын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жинайды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талдайды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жинаудың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тәжірибесі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арнайы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сарапшылар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тобының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арқасында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біз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әлемнің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барлық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аймақтарынан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жинай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аламыз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23" y="244706"/>
            <a:ext cx="1769237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z="7000"/>
              <a:t>AI </a:t>
            </a:r>
            <a:r>
              <a:rPr lang="en-US" altLang="en-US" sz="7000"/>
              <a:t>және</a:t>
            </a:r>
            <a:r>
              <a:rPr lang="en-US" altLang="ru-RU" sz="7000"/>
              <a:t> </a:t>
            </a:r>
            <a:r>
              <a:rPr lang="en-US" altLang="en-US" sz="7000"/>
              <a:t>машиналық</a:t>
            </a:r>
            <a:r>
              <a:rPr lang="en-US" altLang="ru-RU" sz="7000"/>
              <a:t> </a:t>
            </a:r>
            <a:r>
              <a:rPr lang="en-US" altLang="en-US" sz="7000"/>
              <a:t>оқытуда</a:t>
            </a:r>
            <a:r>
              <a:rPr lang="en-US" altLang="ru-RU" sz="7000"/>
              <a:t> </a:t>
            </a:r>
            <a:r>
              <a:rPr lang="en-US" altLang="en-US" sz="7000"/>
              <a:t>деректерді</a:t>
            </a:r>
            <a:r>
              <a:rPr lang="en-US" altLang="ru-RU" sz="7000"/>
              <a:t> </a:t>
            </a:r>
            <a:r>
              <a:rPr lang="en-US" altLang="en-US" sz="7000"/>
              <a:t>жинау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1136801" y="2377967"/>
            <a:ext cx="17675225" cy="5922010"/>
          </a:xfrm>
          <a:prstGeom prst="rect">
            <a:avLst/>
          </a:prstGeom>
        </p:spPr>
        <p:txBody>
          <a:bodyPr vert="horz" wrap="square" lIns="0" tIns="405765" rIns="0" bIns="0" rtlCol="0">
            <a:spAutoFit/>
          </a:bodyPr>
          <a:lstStyle/>
          <a:p>
            <a:pPr marL="17145" marR="5080" indent="0">
              <a:lnSpc>
                <a:spcPct val="90000"/>
              </a:lnSpc>
              <a:spcBef>
                <a:spcPts val="4710"/>
              </a:spcBef>
              <a:buSzPct val="123000"/>
              <a:buFont typeface="Trebuchet MS" panose="020B0603020202020204"/>
              <a:buNone/>
              <a:tabLst>
                <a:tab pos="520065" algn="l"/>
              </a:tabLst>
            </a:pPr>
            <a:r>
              <a:rPr lang="" altLang="" sz="4500" b="1" spc="-20" dirty="0">
                <a:latin typeface="Arial" panose="020B0604020202020204"/>
                <a:cs typeface="Arial" panose="020B0604020202020204"/>
              </a:rPr>
              <a:t>   Мақсаты</a:t>
            </a:r>
            <a:endParaRPr lang="" altLang="" sz="4500" b="1" spc="-20" dirty="0">
              <a:latin typeface="Arial" panose="020B0604020202020204"/>
              <a:cs typeface="Arial" panose="020B0604020202020204"/>
            </a:endParaRPr>
          </a:p>
          <a:p>
            <a:pPr marL="520065" marR="5080" indent="-502920">
              <a:lnSpc>
                <a:spcPct val="90000"/>
              </a:lnSpc>
              <a:spcBef>
                <a:spcPts val="4710"/>
              </a:spcBef>
              <a:buSzPct val="123000"/>
              <a:buFont typeface="Trebuchet MS" panose="020B0603020202020204"/>
              <a:buChar char="•"/>
              <a:tabLst>
                <a:tab pos="520065" algn="l"/>
              </a:tabLst>
            </a:pP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Жасанды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интеллект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оқыту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саласындағы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жинаудың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негізгі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мақсаты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-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әлем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сценарийлерін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қамтитын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толық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өкілді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20065" marR="781050" indent="-502920">
              <a:lnSpc>
                <a:spcPct val="89000"/>
              </a:lnSpc>
              <a:spcBef>
                <a:spcPts val="3790"/>
              </a:spcBef>
              <a:buSzPct val="123000"/>
              <a:buChar char="•"/>
              <a:tabLst>
                <a:tab pos="52006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жинақтары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әзірлеушілер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зерттеушілер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алгоритмдерді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үлгілерді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тануға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болжамдар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жасауға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басқа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когнитивті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тапсырмаларды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орындауға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үйрететін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блоктары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ретінде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қызмет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719055" y="7887479"/>
            <a:ext cx="2835330" cy="28202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637" y="8438738"/>
            <a:ext cx="2360411" cy="2360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9673"/>
            <a:ext cx="1805691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7000"/>
              <a:t>Мәліметтерді</a:t>
            </a:r>
            <a:r>
              <a:rPr lang="en-US" altLang="ru-RU" sz="7000"/>
              <a:t> </a:t>
            </a:r>
            <a:r>
              <a:rPr lang="en-US" altLang="en-US" sz="7000"/>
              <a:t>жинау</a:t>
            </a:r>
            <a:r>
              <a:rPr lang="en-US" altLang="ru-RU" sz="7000"/>
              <a:t> </a:t>
            </a:r>
            <a:r>
              <a:rPr lang="en-US" altLang="en-US" sz="7000"/>
              <a:t>әдістері</a:t>
            </a:r>
            <a:endParaRPr lang="en-US" altLang="en-US" sz="7000"/>
          </a:p>
        </p:txBody>
      </p:sp>
      <p:sp>
        <p:nvSpPr>
          <p:cNvPr id="3" name="object 3"/>
          <p:cNvSpPr txBox="1"/>
          <p:nvPr/>
        </p:nvSpPr>
        <p:spPr>
          <a:xfrm>
            <a:off x="984250" y="2530475"/>
            <a:ext cx="17972405" cy="7544435"/>
          </a:xfrm>
          <a:prstGeom prst="rect">
            <a:avLst/>
          </a:prstGeom>
        </p:spPr>
        <p:txBody>
          <a:bodyPr vert="horz" wrap="square" lIns="0" tIns="65405" rIns="0" bIns="0" rtlCol="0">
            <a:noAutofit/>
          </a:bodyPr>
          <a:lstStyle/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r>
              <a:rPr lang="en-US" altLang="en-US" sz="3100" b="1" spc="90" dirty="0">
                <a:latin typeface="Arial" panose="020B0604020202020204"/>
                <a:cs typeface="Arial" panose="020B0604020202020204"/>
              </a:rPr>
              <a:t>Веб</a:t>
            </a:r>
            <a:r>
              <a:rPr lang="en-US" altLang="ru-RU" sz="3100" b="1" spc="9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90" dirty="0">
                <a:latin typeface="Arial" panose="020B0604020202020204"/>
                <a:cs typeface="Arial" panose="020B0604020202020204"/>
              </a:rPr>
              <a:t>сканерлеуді</a:t>
            </a:r>
            <a:r>
              <a:rPr lang="en-US" altLang="ru-RU" sz="3100" b="1" spc="9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90" dirty="0">
                <a:latin typeface="Arial" panose="020B0604020202020204"/>
                <a:cs typeface="Arial" panose="020B0604020202020204"/>
              </a:rPr>
              <a:t>орындау</a:t>
            </a:r>
            <a:r>
              <a:rPr sz="3100" b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3100" b="1" spc="-25" dirty="0">
                <a:latin typeface="Arial" panose="020B0604020202020204"/>
                <a:cs typeface="Arial" panose="020B0604020202020204"/>
              </a:rPr>
              <a:t>(web-</a:t>
            </a:r>
            <a:r>
              <a:rPr sz="3100" b="1" dirty="0">
                <a:latin typeface="Arial" panose="020B0604020202020204"/>
                <a:cs typeface="Arial" panose="020B0604020202020204"/>
              </a:rPr>
              <a:t>scraping):</a:t>
            </a:r>
            <a:r>
              <a:rPr sz="3100" b="1" spc="1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Веб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-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тексеру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веб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-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сайттардан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автоматты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түрде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алуды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қамтиды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Бұл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әдіс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веб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-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беттерді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шарлау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талдау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үшін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тиісті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ақпаратты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алу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үшін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боттарды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немесе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тексеріп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шығушыларды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пайдаланады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</a:t>
            </a:r>
            <a:endParaRPr lang="en-US" altLang="ru-RU" sz="3100" b="0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endParaRPr lang="en-US" altLang="ru-RU" sz="3100" b="0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r>
              <a:rPr lang="en-US" altLang="en-US" sz="3100" b="1" spc="-10" dirty="0">
                <a:latin typeface="Arial" panose="020B0604020202020204"/>
                <a:cs typeface="Arial" panose="020B0604020202020204"/>
              </a:rPr>
              <a:t>Сауалнамалар</a:t>
            </a:r>
            <a:r>
              <a:rPr lang="en-US" altLang="ru-RU" sz="3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-10" dirty="0">
                <a:latin typeface="Arial" panose="020B0604020202020204"/>
                <a:cs typeface="Arial" panose="020B0604020202020204"/>
              </a:rPr>
              <a:t>мен</a:t>
            </a:r>
            <a:r>
              <a:rPr lang="en-US" altLang="ru-RU" sz="3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-10" dirty="0">
                <a:latin typeface="Arial" panose="020B0604020202020204"/>
                <a:cs typeface="Arial" panose="020B0604020202020204"/>
              </a:rPr>
              <a:t>пайдаланушы</a:t>
            </a:r>
            <a:r>
              <a:rPr lang="en-US" altLang="ru-RU" sz="3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-10" dirty="0">
                <a:latin typeface="Arial" panose="020B0604020202020204"/>
                <a:cs typeface="Arial" panose="020B0604020202020204"/>
              </a:rPr>
              <a:t>пікірлерін</a:t>
            </a:r>
            <a:r>
              <a:rPr lang="en-US" altLang="ru-RU" sz="3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1" spc="-10" dirty="0">
                <a:latin typeface="Arial" panose="020B0604020202020204"/>
                <a:cs typeface="Arial" panose="020B0604020202020204"/>
              </a:rPr>
              <a:t>пайдалану</a:t>
            </a:r>
            <a:r>
              <a:rPr lang="en-US" altLang="ru-RU" sz="3100" b="1" spc="-10" dirty="0">
                <a:latin typeface="Arial" panose="020B0604020202020204"/>
                <a:cs typeface="Arial" panose="020B0604020202020204"/>
              </a:rPr>
              <a:t>:</a:t>
            </a:r>
            <a:r>
              <a:rPr sz="3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Пайдаланушы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сауалнамасы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мен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тестілері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жеке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тұлғаларға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немесе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топтарға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нақты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сұрақтар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қою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арқылы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мақсатты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ақпаратты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жинайды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Бұл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әдіс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субъективті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сандарға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негізделмеген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сапалы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жинауға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көмектеседі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</a:t>
            </a:r>
            <a:endParaRPr lang="en-US" altLang="ru-RU" sz="3100" b="0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endParaRPr lang="en-US" altLang="ru-RU" sz="3100" b="1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r>
              <a:rPr lang="en-US" altLang="en-US" sz="3100" b="1" spc="-30" dirty="0">
                <a:latin typeface="Trebuchet MS" panose="020B0603020202020204"/>
                <a:cs typeface="Trebuchet MS" panose="020B0603020202020204"/>
              </a:rPr>
              <a:t>Сенсор</a:t>
            </a:r>
            <a:r>
              <a:rPr lang="en-US" altLang="ru-RU" sz="3100" b="1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-30" dirty="0">
                <a:latin typeface="Trebuchet MS" panose="020B0603020202020204"/>
                <a:cs typeface="Trebuchet MS" panose="020B0603020202020204"/>
              </a:rPr>
              <a:t>деректерін</a:t>
            </a:r>
            <a:r>
              <a:rPr lang="en-US" altLang="ru-RU" sz="3100" b="1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-30" dirty="0">
                <a:latin typeface="Trebuchet MS" panose="020B0603020202020204"/>
                <a:cs typeface="Trebuchet MS" panose="020B0603020202020204"/>
              </a:rPr>
              <a:t>жинау</a:t>
            </a:r>
            <a:r>
              <a:rPr lang="en-US" altLang="ru-RU" sz="3100" b="1" spc="-30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lang="en-US" altLang="ru-RU" sz="3100" spc="-30" dirty="0">
                <a:latin typeface="Trebuchet MS" panose="020B0603020202020204"/>
                <a:cs typeface="Trebuchet MS" panose="020B0603020202020204"/>
              </a:rPr>
              <a:t> IoT </a:t>
            </a:r>
            <a:r>
              <a:rPr lang="en-US" altLang="en-US" sz="3100" spc="-30" dirty="0">
                <a:latin typeface="Trebuchet MS" panose="020B0603020202020204"/>
                <a:cs typeface="Trebuchet MS" panose="020B0603020202020204"/>
              </a:rPr>
              <a:t>қолданбаларында</a:t>
            </a:r>
            <a:r>
              <a:rPr sz="31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100" spc="-100" dirty="0">
                <a:latin typeface="Trebuchet MS" panose="020B0603020202020204"/>
                <a:cs typeface="Trebuchet MS" panose="020B0603020202020204"/>
              </a:rPr>
              <a:t>(IoT)</a:t>
            </a:r>
            <a:r>
              <a:rPr sz="31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Сенсорлар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әртүрлі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құрылғылардан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немесе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жүйелерден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нақты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уақыттағы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жинайды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Бұл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сенсорлар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қоршаған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орта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мінез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-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құлық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немесе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операциялық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100" b="0" dirty="0">
                <a:latin typeface="Arial" panose="020B0604020202020204"/>
                <a:cs typeface="Arial" panose="020B0604020202020204"/>
              </a:rPr>
              <a:t>алады</a:t>
            </a:r>
            <a:r>
              <a:rPr lang="en-US" altLang="ru-RU" sz="3100" b="0" dirty="0">
                <a:latin typeface="Arial" panose="020B0604020202020204"/>
                <a:cs typeface="Arial" panose="020B0604020202020204"/>
              </a:rPr>
              <a:t>.</a:t>
            </a:r>
            <a:endParaRPr lang="en-US" altLang="ru-RU" sz="3100" b="0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endParaRPr lang="en-US" altLang="ru-RU" sz="3100" b="0" spc="55" dirty="0">
              <a:latin typeface="Arial" panose="020B0604020202020204"/>
              <a:cs typeface="Arial" panose="020B0604020202020204"/>
            </a:endParaRPr>
          </a:p>
          <a:p>
            <a:pPr marL="410210" marR="1228725" indent="-398145">
              <a:lnSpc>
                <a:spcPts val="3350"/>
              </a:lnSpc>
              <a:spcBef>
                <a:spcPts val="515"/>
              </a:spcBef>
              <a:buSzPct val="124000"/>
              <a:buFont typeface="Trebuchet MS" panose="020B0603020202020204"/>
              <a:buChar char="•"/>
              <a:tabLst>
                <a:tab pos="409575" algn="l"/>
              </a:tabLst>
            </a:pPr>
            <a:r>
              <a:rPr lang="en-US" altLang="en-US" sz="3100" b="1" spc="55" dirty="0">
                <a:latin typeface="Trebuchet MS" panose="020B0603020202020204"/>
                <a:cs typeface="Trebuchet MS" panose="020B0603020202020204"/>
              </a:rPr>
              <a:t>Жалпыға</a:t>
            </a:r>
            <a:r>
              <a:rPr lang="en-US" altLang="ru-RU" sz="3100" b="1" spc="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55" dirty="0">
                <a:latin typeface="Trebuchet MS" panose="020B0603020202020204"/>
                <a:cs typeface="Trebuchet MS" panose="020B0603020202020204"/>
              </a:rPr>
              <a:t>қолжетімді</a:t>
            </a:r>
            <a:r>
              <a:rPr lang="en-US" altLang="ru-RU" sz="3100" b="1" spc="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55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100" b="1" spc="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55" dirty="0"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3100" b="1" spc="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100" b="1" spc="55" dirty="0">
                <a:latin typeface="Trebuchet MS" panose="020B0603020202020204"/>
                <a:cs typeface="Trebuchet MS" panose="020B0603020202020204"/>
              </a:rPr>
              <a:t>пайдалану</a:t>
            </a:r>
            <a:r>
              <a:rPr lang="en-US" altLang="ru-RU" sz="3100" b="1" spc="55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lang="" altLang="en-US" sz="31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мақсаттары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салалар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жалпыға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қолжетімді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деректер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жиынының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ауқымын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0"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r>
              <a:rPr lang="en-US" altLang="ru-RU" sz="3100" b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1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8223</Words>
  <Application>WPS Presentation</Application>
  <PresentationFormat>On-screen Show (4:3)</PresentationFormat>
  <Paragraphs>307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SimSun</vt:lpstr>
      <vt:lpstr>Wingdings</vt:lpstr>
      <vt:lpstr>Arial</vt:lpstr>
      <vt:lpstr>Trebuchet MS</vt:lpstr>
      <vt:lpstr>Microsoft YaHei</vt:lpstr>
      <vt:lpstr>Arial Unicode MS</vt:lpstr>
      <vt:lpstr>Calibri</vt:lpstr>
      <vt:lpstr>Times New Roman</vt:lpstr>
      <vt:lpstr>Courier New</vt:lpstr>
      <vt:lpstr>Tahoma</vt:lpstr>
      <vt:lpstr>Tahoma</vt:lpstr>
      <vt:lpstr>Sitka Heading</vt:lpstr>
      <vt:lpstr>Segoe Script</vt:lpstr>
      <vt:lpstr>Courier New</vt:lpstr>
      <vt:lpstr>Office Theme</vt:lpstr>
      <vt:lpstr>Жасанды интеллект негізі</vt:lpstr>
      <vt:lpstr>Этапы построения систем Машинного обучения</vt:lpstr>
      <vt:lpstr>Ключевые компоненты для создания моделей ИИ</vt:lpstr>
      <vt:lpstr>Определение</vt:lpstr>
      <vt:lpstr>Типы сбора данных для ИИ</vt:lpstr>
      <vt:lpstr>Цели применения</vt:lpstr>
      <vt:lpstr>Дополнительные типы данных</vt:lpstr>
      <vt:lpstr>Сбор данных в ИИ и машинном обучении</vt:lpstr>
      <vt:lpstr>Методы сбора данных</vt:lpstr>
      <vt:lpstr>Общедоступные наборы данных</vt:lpstr>
      <vt:lpstr>Общедоступные наборы данных</vt:lpstr>
      <vt:lpstr>Чистка и подготовка данных</vt:lpstr>
      <vt:lpstr>Инструменты для анализа данных</vt:lpstr>
      <vt:lpstr>Набор данных для использования на предстоящие дни</vt:lpstr>
      <vt:lpstr>Чистка и подготовка данных</vt:lpstr>
      <vt:lpstr>Библиотеки для работы с данными</vt:lpstr>
      <vt:lpstr>Импортирование библиотеки</vt:lpstr>
      <vt:lpstr>Считывание csv файла</vt:lpstr>
      <vt:lpstr>Описание набора данных Титаник</vt:lpstr>
      <vt:lpstr>Описание набора данных Титаник</vt:lpstr>
      <vt:lpstr>Чистка набора данных Титаник с помощью Pandas</vt:lpstr>
      <vt:lpstr>По шапке</vt:lpstr>
      <vt:lpstr>По концу</vt:lpstr>
      <vt:lpstr>Описание данных</vt:lpstr>
      <vt:lpstr>Загрузка набора данных Титаник без скачивания файла</vt:lpstr>
      <vt:lpstr>Обработка недостающих данных</vt:lpstr>
      <vt:lpstr>Обработка недостающих данных</vt:lpstr>
      <vt:lpstr>Преобразование типов данных</vt:lpstr>
      <vt:lpstr>Преобразование типов данных</vt:lpstr>
      <vt:lpstr>Пример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Жасанды интеллект негізі</dc:title>
  <dc:creator>Student</dc:creator>
  <cp:lastModifiedBy>имя</cp:lastModifiedBy>
  <cp:revision>2</cp:revision>
  <dcterms:created xsi:type="dcterms:W3CDTF">2025-10-29T18:54:00Z</dcterms:created>
  <dcterms:modified xsi:type="dcterms:W3CDTF">2025-10-30T10:48:32Z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2025-03-31T10:00:00Z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2025-10-29T10:00:00Z</vt:filetime>
  </property>
  <property fmtid="{D5CDD505-2E9C-101B-9397-08002B2CF9AE}" pid="5" name="Producer">
    <vt:lpwstr>Microsoft® Office PowerPoint® 2007</vt:lpwstr>
  </property>
  <property fmtid="{D5CDD505-2E9C-101B-9397-08002B2CF9AE}" pid="6" name="ICV">
    <vt:lpwstr>6BEC0C7296434CEB99E97C9DDE8D2252_12</vt:lpwstr>
  </property>
  <property fmtid="{D5CDD505-2E9C-101B-9397-08002B2CF9AE}" pid="7" name="KSOProductBuildVer">
    <vt:lpwstr>1049-12.2.0.23131</vt:lpwstr>
  </property>
</Properties>
</file>